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4" r:id="rId1"/>
    <p:sldMasterId id="2147483796" r:id="rId2"/>
  </p:sldMasterIdLst>
  <p:notesMasterIdLst>
    <p:notesMasterId r:id="rId50"/>
  </p:notesMasterIdLst>
  <p:sldIdLst>
    <p:sldId id="256" r:id="rId3"/>
    <p:sldId id="257" r:id="rId4"/>
    <p:sldId id="259" r:id="rId5"/>
    <p:sldId id="260" r:id="rId6"/>
    <p:sldId id="262" r:id="rId7"/>
    <p:sldId id="261" r:id="rId8"/>
    <p:sldId id="263" r:id="rId9"/>
    <p:sldId id="264" r:id="rId10"/>
    <p:sldId id="266" r:id="rId11"/>
    <p:sldId id="267" r:id="rId12"/>
    <p:sldId id="270" r:id="rId13"/>
    <p:sldId id="271" r:id="rId14"/>
    <p:sldId id="291" r:id="rId15"/>
    <p:sldId id="290" r:id="rId16"/>
    <p:sldId id="272" r:id="rId17"/>
    <p:sldId id="293" r:id="rId18"/>
    <p:sldId id="300" r:id="rId19"/>
    <p:sldId id="301" r:id="rId20"/>
    <p:sldId id="302" r:id="rId21"/>
    <p:sldId id="298" r:id="rId22"/>
    <p:sldId id="297" r:id="rId23"/>
    <p:sldId id="299" r:id="rId24"/>
    <p:sldId id="305" r:id="rId25"/>
    <p:sldId id="318" r:id="rId26"/>
    <p:sldId id="296" r:id="rId27"/>
    <p:sldId id="306" r:id="rId28"/>
    <p:sldId id="322" r:id="rId29"/>
    <p:sldId id="307" r:id="rId30"/>
    <p:sldId id="309" r:id="rId31"/>
    <p:sldId id="313" r:id="rId32"/>
    <p:sldId id="308" r:id="rId33"/>
    <p:sldId id="323" r:id="rId34"/>
    <p:sldId id="325" r:id="rId35"/>
    <p:sldId id="328" r:id="rId36"/>
    <p:sldId id="324" r:id="rId37"/>
    <p:sldId id="326" r:id="rId38"/>
    <p:sldId id="329" r:id="rId39"/>
    <p:sldId id="327" r:id="rId40"/>
    <p:sldId id="330" r:id="rId41"/>
    <p:sldId id="312" r:id="rId42"/>
    <p:sldId id="303" r:id="rId43"/>
    <p:sldId id="315" r:id="rId44"/>
    <p:sldId id="320" r:id="rId45"/>
    <p:sldId id="331" r:id="rId46"/>
    <p:sldId id="317" r:id="rId47"/>
    <p:sldId id="286" r:id="rId48"/>
    <p:sldId id="333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68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6CE76C-31D9-4E8D-8093-CC7F291B01DA}" v="804" dt="2021-01-30T18:27:18.9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54" autoAdjust="0"/>
    <p:restoredTop sz="94660"/>
  </p:normalViewPr>
  <p:slideViewPr>
    <p:cSldViewPr snapToGrid="0">
      <p:cViewPr varScale="1">
        <p:scale>
          <a:sx n="86" d="100"/>
          <a:sy n="86" d="100"/>
        </p:scale>
        <p:origin x="76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microsoft.com/office/2015/10/relationships/revisionInfo" Target="revisionInfo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ondre' Rutues" userId="8dd514cd57106c03" providerId="LiveId" clId="{B66CE76C-31D9-4E8D-8093-CC7F291B01DA}"/>
    <pc:docChg chg="undo redo custSel mod addSld delSld modSld sldOrd">
      <pc:chgData name="Deondre' Rutues" userId="8dd514cd57106c03" providerId="LiveId" clId="{B66CE76C-31D9-4E8D-8093-CC7F291B01DA}" dt="2021-01-31T20:06:55.458" v="4797" actId="20577"/>
      <pc:docMkLst>
        <pc:docMk/>
      </pc:docMkLst>
      <pc:sldChg chg="modTransition">
        <pc:chgData name="Deondre' Rutues" userId="8dd514cd57106c03" providerId="LiveId" clId="{B66CE76C-31D9-4E8D-8093-CC7F291B01DA}" dt="2021-01-26T01:49:50.201" v="2261"/>
        <pc:sldMkLst>
          <pc:docMk/>
          <pc:sldMk cId="2667681123" sldId="256"/>
        </pc:sldMkLst>
      </pc:sldChg>
      <pc:sldChg chg="addSp modSp mod modTransition">
        <pc:chgData name="Deondre' Rutues" userId="8dd514cd57106c03" providerId="LiveId" clId="{B66CE76C-31D9-4E8D-8093-CC7F291B01DA}" dt="2021-01-31T20:06:55.458" v="4797" actId="20577"/>
        <pc:sldMkLst>
          <pc:docMk/>
          <pc:sldMk cId="1696039100" sldId="257"/>
        </pc:sldMkLst>
        <pc:spChg chg="mod">
          <ac:chgData name="Deondre' Rutues" userId="8dd514cd57106c03" providerId="LiveId" clId="{B66CE76C-31D9-4E8D-8093-CC7F291B01DA}" dt="2021-01-31T20:06:55.458" v="4797" actId="20577"/>
          <ac:spMkLst>
            <pc:docMk/>
            <pc:sldMk cId="1696039100" sldId="257"/>
            <ac:spMk id="4" creationId="{46710447-AD07-46F8-AD96-9C6856B460AF}"/>
          </ac:spMkLst>
        </pc:spChg>
        <pc:spChg chg="add mod">
          <ac:chgData name="Deondre' Rutues" userId="8dd514cd57106c03" providerId="LiveId" clId="{B66CE76C-31D9-4E8D-8093-CC7F291B01DA}" dt="2021-01-25T22:18:40.098" v="1291" actId="20577"/>
          <ac:spMkLst>
            <pc:docMk/>
            <pc:sldMk cId="1696039100" sldId="257"/>
            <ac:spMk id="5" creationId="{A00AB080-69BB-4F5C-981F-48306D216AEA}"/>
          </ac:spMkLst>
        </pc:spChg>
      </pc:sldChg>
      <pc:sldChg chg="modTransition">
        <pc:chgData name="Deondre' Rutues" userId="8dd514cd57106c03" providerId="LiveId" clId="{B66CE76C-31D9-4E8D-8093-CC7F291B01DA}" dt="2021-01-26T18:25:18.531" v="2714"/>
        <pc:sldMkLst>
          <pc:docMk/>
          <pc:sldMk cId="1834965175" sldId="259"/>
        </pc:sldMkLst>
      </pc:sldChg>
      <pc:sldChg chg="modSp modTransition">
        <pc:chgData name="Deondre' Rutues" userId="8dd514cd57106c03" providerId="LiveId" clId="{B66CE76C-31D9-4E8D-8093-CC7F291B01DA}" dt="2021-01-29T17:00:01.566" v="3590" actId="20577"/>
        <pc:sldMkLst>
          <pc:docMk/>
          <pc:sldMk cId="3083467376" sldId="260"/>
        </pc:sldMkLst>
        <pc:graphicFrameChg chg="mod">
          <ac:chgData name="Deondre' Rutues" userId="8dd514cd57106c03" providerId="LiveId" clId="{B66CE76C-31D9-4E8D-8093-CC7F291B01DA}" dt="2021-01-29T17:00:01.566" v="3590" actId="20577"/>
          <ac:graphicFrameMkLst>
            <pc:docMk/>
            <pc:sldMk cId="3083467376" sldId="260"/>
            <ac:graphicFrameMk id="13" creationId="{7F010634-B561-46CA-B12F-3613FA241808}"/>
          </ac:graphicFrameMkLst>
        </pc:graphicFrameChg>
      </pc:sldChg>
      <pc:sldChg chg="modTransition modAnim">
        <pc:chgData name="Deondre' Rutues" userId="8dd514cd57106c03" providerId="LiveId" clId="{B66CE76C-31D9-4E8D-8093-CC7F291B01DA}" dt="2021-01-29T17:26:20.060" v="3599"/>
        <pc:sldMkLst>
          <pc:docMk/>
          <pc:sldMk cId="1048519627" sldId="261"/>
        </pc:sldMkLst>
      </pc:sldChg>
      <pc:sldChg chg="modTransition">
        <pc:chgData name="Deondre' Rutues" userId="8dd514cd57106c03" providerId="LiveId" clId="{B66CE76C-31D9-4E8D-8093-CC7F291B01DA}" dt="2021-01-26T01:54:33.040" v="2296"/>
        <pc:sldMkLst>
          <pc:docMk/>
          <pc:sldMk cId="2429942568" sldId="262"/>
        </pc:sldMkLst>
      </pc:sldChg>
      <pc:sldChg chg="modTransition">
        <pc:chgData name="Deondre' Rutues" userId="8dd514cd57106c03" providerId="LiveId" clId="{B66CE76C-31D9-4E8D-8093-CC7F291B01DA}" dt="2021-01-26T02:51:18.816" v="2299"/>
        <pc:sldMkLst>
          <pc:docMk/>
          <pc:sldMk cId="2448073331" sldId="263"/>
        </pc:sldMkLst>
      </pc:sldChg>
      <pc:sldChg chg="addSp modSp mod modTransition">
        <pc:chgData name="Deondre' Rutues" userId="8dd514cd57106c03" providerId="LiveId" clId="{B66CE76C-31D9-4E8D-8093-CC7F291B01DA}" dt="2021-01-26T17:23:08.523" v="2553" actId="1076"/>
        <pc:sldMkLst>
          <pc:docMk/>
          <pc:sldMk cId="4121249790" sldId="264"/>
        </pc:sldMkLst>
        <pc:spChg chg="add mod">
          <ac:chgData name="Deondre' Rutues" userId="8dd514cd57106c03" providerId="LiveId" clId="{B66CE76C-31D9-4E8D-8093-CC7F291B01DA}" dt="2021-01-26T17:23:08.523" v="2553" actId="1076"/>
          <ac:spMkLst>
            <pc:docMk/>
            <pc:sldMk cId="4121249790" sldId="264"/>
            <ac:spMk id="3" creationId="{E01D1F46-75A0-422E-95E7-90363012824C}"/>
          </ac:spMkLst>
        </pc:spChg>
      </pc:sldChg>
      <pc:sldChg chg="addSp modSp mod modTransition">
        <pc:chgData name="Deondre' Rutues" userId="8dd514cd57106c03" providerId="LiveId" clId="{B66CE76C-31D9-4E8D-8093-CC7F291B01DA}" dt="2021-01-27T13:57:32.506" v="2831" actId="14100"/>
        <pc:sldMkLst>
          <pc:docMk/>
          <pc:sldMk cId="1589530695" sldId="266"/>
        </pc:sldMkLst>
        <pc:spChg chg="mod">
          <ac:chgData name="Deondre' Rutues" userId="8dd514cd57106c03" providerId="LiveId" clId="{B66CE76C-31D9-4E8D-8093-CC7F291B01DA}" dt="2021-01-27T13:57:32.506" v="2831" actId="14100"/>
          <ac:spMkLst>
            <pc:docMk/>
            <pc:sldMk cId="1589530695" sldId="266"/>
            <ac:spMk id="2" creationId="{EDF4A162-0FB4-46BF-A42F-7064E93C75DC}"/>
          </ac:spMkLst>
        </pc:spChg>
        <pc:spChg chg="add mod">
          <ac:chgData name="Deondre' Rutues" userId="8dd514cd57106c03" providerId="LiveId" clId="{B66CE76C-31D9-4E8D-8093-CC7F291B01DA}" dt="2021-01-26T18:28:03.139" v="2731" actId="207"/>
          <ac:spMkLst>
            <pc:docMk/>
            <pc:sldMk cId="1589530695" sldId="266"/>
            <ac:spMk id="11" creationId="{6D2CBEDD-D83E-4283-9C59-90F3C72C700D}"/>
          </ac:spMkLst>
        </pc:spChg>
      </pc:sldChg>
      <pc:sldChg chg="addSp modSp mod modTransition">
        <pc:chgData name="Deondre' Rutues" userId="8dd514cd57106c03" providerId="LiveId" clId="{B66CE76C-31D9-4E8D-8093-CC7F291B01DA}" dt="2021-01-26T16:50:44.298" v="2341" actId="14100"/>
        <pc:sldMkLst>
          <pc:docMk/>
          <pc:sldMk cId="1202138920" sldId="267"/>
        </pc:sldMkLst>
        <pc:spChg chg="add mod">
          <ac:chgData name="Deondre' Rutues" userId="8dd514cd57106c03" providerId="LiveId" clId="{B66CE76C-31D9-4E8D-8093-CC7F291B01DA}" dt="2021-01-26T16:50:44.298" v="2341" actId="14100"/>
          <ac:spMkLst>
            <pc:docMk/>
            <pc:sldMk cId="1202138920" sldId="267"/>
            <ac:spMk id="112" creationId="{98F8DDB0-A783-454D-A100-E30F64F982E7}"/>
          </ac:spMkLst>
        </pc:spChg>
      </pc:sldChg>
      <pc:sldChg chg="modTransition">
        <pc:chgData name="Deondre' Rutues" userId="8dd514cd57106c03" providerId="LiveId" clId="{B66CE76C-31D9-4E8D-8093-CC7F291B01DA}" dt="2021-01-26T01:51:18.492" v="2279"/>
        <pc:sldMkLst>
          <pc:docMk/>
          <pc:sldMk cId="1654182906" sldId="270"/>
        </pc:sldMkLst>
      </pc:sldChg>
      <pc:sldChg chg="modTransition">
        <pc:chgData name="Deondre' Rutues" userId="8dd514cd57106c03" providerId="LiveId" clId="{B66CE76C-31D9-4E8D-8093-CC7F291B01DA}" dt="2021-01-26T01:52:32.867" v="2283"/>
        <pc:sldMkLst>
          <pc:docMk/>
          <pc:sldMk cId="1099017444" sldId="271"/>
        </pc:sldMkLst>
      </pc:sldChg>
      <pc:sldChg chg="addSp delSp modSp mod modTransition setBg modAnim">
        <pc:chgData name="Deondre' Rutues" userId="8dd514cd57106c03" providerId="LiveId" clId="{B66CE76C-31D9-4E8D-8093-CC7F291B01DA}" dt="2021-01-26T18:33:57.898" v="2750"/>
        <pc:sldMkLst>
          <pc:docMk/>
          <pc:sldMk cId="4185239506" sldId="272"/>
        </pc:sldMkLst>
        <pc:spChg chg="mod">
          <ac:chgData name="Deondre' Rutues" userId="8dd514cd57106c03" providerId="LiveId" clId="{B66CE76C-31D9-4E8D-8093-CC7F291B01DA}" dt="2021-01-25T18:05:25.924" v="275" actId="1076"/>
          <ac:spMkLst>
            <pc:docMk/>
            <pc:sldMk cId="4185239506" sldId="272"/>
            <ac:spMk id="2" creationId="{7E0559DF-77CB-42B1-906C-1FCD269E65B7}"/>
          </ac:spMkLst>
        </pc:spChg>
        <pc:spChg chg="del mod">
          <ac:chgData name="Deondre' Rutues" userId="8dd514cd57106c03" providerId="LiveId" clId="{B66CE76C-31D9-4E8D-8093-CC7F291B01DA}" dt="2021-01-25T18:03:41.372" v="258" actId="478"/>
          <ac:spMkLst>
            <pc:docMk/>
            <pc:sldMk cId="4185239506" sldId="272"/>
            <ac:spMk id="3" creationId="{DCF2A8FA-51C4-47DB-AA1E-5629C2456C2F}"/>
          </ac:spMkLst>
        </pc:spChg>
        <pc:spChg chg="add mod">
          <ac:chgData name="Deondre' Rutues" userId="8dd514cd57106c03" providerId="LiveId" clId="{B66CE76C-31D9-4E8D-8093-CC7F291B01DA}" dt="2021-01-25T18:04:48.575" v="271" actId="1076"/>
          <ac:spMkLst>
            <pc:docMk/>
            <pc:sldMk cId="4185239506" sldId="272"/>
            <ac:spMk id="8" creationId="{1C676DB7-31B3-4B4D-A32D-084484D2AF46}"/>
          </ac:spMkLst>
        </pc:spChg>
        <pc:spChg chg="add mod">
          <ac:chgData name="Deondre' Rutues" userId="8dd514cd57106c03" providerId="LiveId" clId="{B66CE76C-31D9-4E8D-8093-CC7F291B01DA}" dt="2021-01-26T17:13:14.174" v="2365" actId="1076"/>
          <ac:spMkLst>
            <pc:docMk/>
            <pc:sldMk cId="4185239506" sldId="272"/>
            <ac:spMk id="9" creationId="{E9C595A8-2DC1-4118-A490-2C28A14D0AED}"/>
          </ac:spMkLst>
        </pc:spChg>
        <pc:spChg chg="add del mod">
          <ac:chgData name="Deondre' Rutues" userId="8dd514cd57106c03" providerId="LiveId" clId="{B66CE76C-31D9-4E8D-8093-CC7F291B01DA}" dt="2021-01-25T18:03:44.829" v="259" actId="478"/>
          <ac:spMkLst>
            <pc:docMk/>
            <pc:sldMk cId="4185239506" sldId="272"/>
            <ac:spMk id="10" creationId="{77469DEC-6321-42DE-8F4A-A4CA340E7292}"/>
          </ac:spMkLst>
        </pc:spChg>
        <pc:spChg chg="add del">
          <ac:chgData name="Deondre' Rutues" userId="8dd514cd57106c03" providerId="LiveId" clId="{B66CE76C-31D9-4E8D-8093-CC7F291B01DA}" dt="2021-01-25T17:44:17.633" v="95" actId="26606"/>
          <ac:spMkLst>
            <pc:docMk/>
            <pc:sldMk cId="4185239506" sldId="272"/>
            <ac:spMk id="12" creationId="{E49CC64F-7275-4E33-961B-0C5CDC439875}"/>
          </ac:spMkLst>
        </pc:spChg>
        <pc:spChg chg="add del">
          <ac:chgData name="Deondre' Rutues" userId="8dd514cd57106c03" providerId="LiveId" clId="{B66CE76C-31D9-4E8D-8093-CC7F291B01DA}" dt="2021-01-25T17:44:18.861" v="97" actId="26606"/>
          <ac:spMkLst>
            <pc:docMk/>
            <pc:sldMk cId="4185239506" sldId="272"/>
            <ac:spMk id="14" creationId="{2E614F1C-2D93-42D0-B229-768199449923}"/>
          </ac:spMkLst>
        </pc:spChg>
        <pc:spChg chg="add del">
          <ac:chgData name="Deondre' Rutues" userId="8dd514cd57106c03" providerId="LiveId" clId="{B66CE76C-31D9-4E8D-8093-CC7F291B01DA}" dt="2021-01-25T17:44:21.056" v="99" actId="26606"/>
          <ac:spMkLst>
            <pc:docMk/>
            <pc:sldMk cId="4185239506" sldId="272"/>
            <ac:spMk id="16" creationId="{BCC55ACC-A2F6-403C-A3A4-D59B3734D45F}"/>
          </ac:spMkLst>
        </pc:spChg>
        <pc:spChg chg="add del">
          <ac:chgData name="Deondre' Rutues" userId="8dd514cd57106c03" providerId="LiveId" clId="{B66CE76C-31D9-4E8D-8093-CC7F291B01DA}" dt="2021-01-25T17:44:24.900" v="101" actId="26606"/>
          <ac:spMkLst>
            <pc:docMk/>
            <pc:sldMk cId="4185239506" sldId="272"/>
            <ac:spMk id="18" creationId="{D776D29F-0A2C-4F75-8582-7C7DFCBD11D5}"/>
          </ac:spMkLst>
        </pc:spChg>
        <pc:spChg chg="add del">
          <ac:chgData name="Deondre' Rutues" userId="8dd514cd57106c03" providerId="LiveId" clId="{B66CE76C-31D9-4E8D-8093-CC7F291B01DA}" dt="2021-01-25T17:44:24.900" v="101" actId="26606"/>
          <ac:spMkLst>
            <pc:docMk/>
            <pc:sldMk cId="4185239506" sldId="272"/>
            <ac:spMk id="19" creationId="{C4D41903-2C9D-4F9E-AA1F-6161F8A6FC01}"/>
          </ac:spMkLst>
        </pc:spChg>
        <pc:spChg chg="add del">
          <ac:chgData name="Deondre' Rutues" userId="8dd514cd57106c03" providerId="LiveId" clId="{B66CE76C-31D9-4E8D-8093-CC7F291B01DA}" dt="2021-01-25T17:44:24.900" v="101" actId="26606"/>
          <ac:spMkLst>
            <pc:docMk/>
            <pc:sldMk cId="4185239506" sldId="272"/>
            <ac:spMk id="20" creationId="{9E4574B5-C90E-412D-BAB0-B9F483290C67}"/>
          </ac:spMkLst>
        </pc:spChg>
        <pc:spChg chg="add del">
          <ac:chgData name="Deondre' Rutues" userId="8dd514cd57106c03" providerId="LiveId" clId="{B66CE76C-31D9-4E8D-8093-CC7F291B01DA}" dt="2021-01-25T17:44:29.801" v="103" actId="26606"/>
          <ac:spMkLst>
            <pc:docMk/>
            <pc:sldMk cId="4185239506" sldId="272"/>
            <ac:spMk id="22" creationId="{ECC07320-C2CA-4E29-8481-9D9E143C7788}"/>
          </ac:spMkLst>
        </pc:spChg>
        <pc:spChg chg="add del">
          <ac:chgData name="Deondre' Rutues" userId="8dd514cd57106c03" providerId="LiveId" clId="{B66CE76C-31D9-4E8D-8093-CC7F291B01DA}" dt="2021-01-25T17:44:31.736" v="105" actId="26606"/>
          <ac:spMkLst>
            <pc:docMk/>
            <pc:sldMk cId="4185239506" sldId="272"/>
            <ac:spMk id="24" creationId="{968EB073-27D4-42DD-B533-EFFE0B20BB47}"/>
          </ac:spMkLst>
        </pc:spChg>
        <pc:spChg chg="add">
          <ac:chgData name="Deondre' Rutues" userId="8dd514cd57106c03" providerId="LiveId" clId="{B66CE76C-31D9-4E8D-8093-CC7F291B01DA}" dt="2021-01-25T17:44:31.749" v="106" actId="26606"/>
          <ac:spMkLst>
            <pc:docMk/>
            <pc:sldMk cId="4185239506" sldId="272"/>
            <ac:spMk id="26" creationId="{ECC07320-C2CA-4E29-8481-9D9E143C7788}"/>
          </ac:spMkLst>
        </pc:spChg>
        <pc:picChg chg="add del mod">
          <ac:chgData name="Deondre' Rutues" userId="8dd514cd57106c03" providerId="LiveId" clId="{B66CE76C-31D9-4E8D-8093-CC7F291B01DA}" dt="2021-01-25T17:42:56.628" v="91" actId="478"/>
          <ac:picMkLst>
            <pc:docMk/>
            <pc:sldMk cId="4185239506" sldId="272"/>
            <ac:picMk id="6" creationId="{F5275549-6687-48AC-A9A1-7BA839C2AA1D}"/>
          </ac:picMkLst>
        </pc:picChg>
        <pc:picChg chg="add mod">
          <ac:chgData name="Deondre' Rutues" userId="8dd514cd57106c03" providerId="LiveId" clId="{B66CE76C-31D9-4E8D-8093-CC7F291B01DA}" dt="2021-01-25T17:53:24.480" v="197" actId="1076"/>
          <ac:picMkLst>
            <pc:docMk/>
            <pc:sldMk cId="4185239506" sldId="272"/>
            <ac:picMk id="7" creationId="{7F53EF75-7FC2-43E5-964F-7AE12B81C6A5}"/>
          </ac:picMkLst>
        </pc:picChg>
      </pc:sldChg>
      <pc:sldChg chg="ord">
        <pc:chgData name="Deondre' Rutues" userId="8dd514cd57106c03" providerId="LiveId" clId="{B66CE76C-31D9-4E8D-8093-CC7F291B01DA}" dt="2021-01-30T18:39:39.440" v="4779"/>
        <pc:sldMkLst>
          <pc:docMk/>
          <pc:sldMk cId="276638868" sldId="286"/>
        </pc:sldMkLst>
      </pc:sldChg>
      <pc:sldChg chg="modTransition">
        <pc:chgData name="Deondre' Rutues" userId="8dd514cd57106c03" providerId="LiveId" clId="{B66CE76C-31D9-4E8D-8093-CC7F291B01DA}" dt="2021-01-26T18:27:20.446" v="2727"/>
        <pc:sldMkLst>
          <pc:docMk/>
          <pc:sldMk cId="3658866183" sldId="290"/>
        </pc:sldMkLst>
      </pc:sldChg>
      <pc:sldChg chg="modTransition">
        <pc:chgData name="Deondre' Rutues" userId="8dd514cd57106c03" providerId="LiveId" clId="{B66CE76C-31D9-4E8D-8093-CC7F291B01DA}" dt="2021-01-26T01:53:16.171" v="2287"/>
        <pc:sldMkLst>
          <pc:docMk/>
          <pc:sldMk cId="434230554" sldId="291"/>
        </pc:sldMkLst>
      </pc:sldChg>
      <pc:sldChg chg="new del">
        <pc:chgData name="Deondre' Rutues" userId="8dd514cd57106c03" providerId="LiveId" clId="{B66CE76C-31D9-4E8D-8093-CC7F291B01DA}" dt="2021-01-25T18:05:54.730" v="278" actId="47"/>
        <pc:sldMkLst>
          <pc:docMk/>
          <pc:sldMk cId="1652101666" sldId="292"/>
        </pc:sldMkLst>
      </pc:sldChg>
      <pc:sldChg chg="addSp delSp modSp new mod modTransition setBg modAnim">
        <pc:chgData name="Deondre' Rutues" userId="8dd514cd57106c03" providerId="LiveId" clId="{B66CE76C-31D9-4E8D-8093-CC7F291B01DA}" dt="2021-01-26T18:36:09.762" v="2755"/>
        <pc:sldMkLst>
          <pc:docMk/>
          <pc:sldMk cId="1774703141" sldId="293"/>
        </pc:sldMkLst>
        <pc:spChg chg="add mod">
          <ac:chgData name="Deondre' Rutues" userId="8dd514cd57106c03" providerId="LiveId" clId="{B66CE76C-31D9-4E8D-8093-CC7F291B01DA}" dt="2021-01-26T17:15:32.641" v="2374" actId="1076"/>
          <ac:spMkLst>
            <pc:docMk/>
            <pc:sldMk cId="1774703141" sldId="293"/>
            <ac:spMk id="7" creationId="{A598FBD2-53DF-4D37-BC6D-32713B8546FD}"/>
          </ac:spMkLst>
        </pc:spChg>
        <pc:spChg chg="add del">
          <ac:chgData name="Deondre' Rutues" userId="8dd514cd57106c03" providerId="LiveId" clId="{B66CE76C-31D9-4E8D-8093-CC7F291B01DA}" dt="2021-01-25T18:25:34.545" v="282" actId="26606"/>
          <ac:spMkLst>
            <pc:docMk/>
            <pc:sldMk cId="1774703141" sldId="293"/>
            <ac:spMk id="73" creationId="{1500B4A4-B1F1-41EA-886A-B8A210DBCA3B}"/>
          </ac:spMkLst>
        </pc:spChg>
        <pc:spChg chg="add del">
          <ac:chgData name="Deondre' Rutues" userId="8dd514cd57106c03" providerId="LiveId" clId="{B66CE76C-31D9-4E8D-8093-CC7F291B01DA}" dt="2021-01-25T18:25:34.545" v="282" actId="26606"/>
          <ac:spMkLst>
            <pc:docMk/>
            <pc:sldMk cId="1774703141" sldId="293"/>
            <ac:spMk id="75" creationId="{5E55A99C-0BDC-4DBE-8E40-9FA66F629FA1}"/>
          </ac:spMkLst>
        </pc:spChg>
        <pc:spChg chg="add del">
          <ac:chgData name="Deondre' Rutues" userId="8dd514cd57106c03" providerId="LiveId" clId="{B66CE76C-31D9-4E8D-8093-CC7F291B01DA}" dt="2021-01-25T18:25:50.394" v="284" actId="26606"/>
          <ac:spMkLst>
            <pc:docMk/>
            <pc:sldMk cId="1774703141" sldId="293"/>
            <ac:spMk id="15366" creationId="{11BE3FA7-0D70-4431-814F-D8C40576EA93}"/>
          </ac:spMkLst>
        </pc:spChg>
        <pc:spChg chg="add del">
          <ac:chgData name="Deondre' Rutues" userId="8dd514cd57106c03" providerId="LiveId" clId="{B66CE76C-31D9-4E8D-8093-CC7F291B01DA}" dt="2021-01-25T18:26:11.678" v="286" actId="26606"/>
          <ac:spMkLst>
            <pc:docMk/>
            <pc:sldMk cId="1774703141" sldId="293"/>
            <ac:spMk id="15368" creationId="{A169D286-F4D7-4C8B-A6BD-D05384C7F1D8}"/>
          </ac:spMkLst>
        </pc:spChg>
        <pc:spChg chg="add del">
          <ac:chgData name="Deondre' Rutues" userId="8dd514cd57106c03" providerId="LiveId" clId="{B66CE76C-31D9-4E8D-8093-CC7F291B01DA}" dt="2021-01-25T18:26:11.678" v="286" actId="26606"/>
          <ac:spMkLst>
            <pc:docMk/>
            <pc:sldMk cId="1774703141" sldId="293"/>
            <ac:spMk id="15369" creationId="{39E8235E-135E-4261-8F54-2B316E493C42}"/>
          </ac:spMkLst>
        </pc:spChg>
        <pc:spChg chg="add del">
          <ac:chgData name="Deondre' Rutues" userId="8dd514cd57106c03" providerId="LiveId" clId="{B66CE76C-31D9-4E8D-8093-CC7F291B01DA}" dt="2021-01-25T18:26:11.678" v="286" actId="26606"/>
          <ac:spMkLst>
            <pc:docMk/>
            <pc:sldMk cId="1774703141" sldId="293"/>
            <ac:spMk id="15370" creationId="{D4ED8EC3-4D57-4620-93CE-4E6661F09A3E}"/>
          </ac:spMkLst>
        </pc:spChg>
        <pc:picChg chg="add mod">
          <ac:chgData name="Deondre' Rutues" userId="8dd514cd57106c03" providerId="LiveId" clId="{B66CE76C-31D9-4E8D-8093-CC7F291B01DA}" dt="2021-01-25T18:37:17.924" v="304" actId="1440"/>
          <ac:picMkLst>
            <pc:docMk/>
            <pc:sldMk cId="1774703141" sldId="293"/>
            <ac:picMk id="2" creationId="{47F13901-7D2E-4A2E-9A48-6F7C809E8FCF}"/>
          </ac:picMkLst>
        </pc:picChg>
        <pc:picChg chg="add mod ord">
          <ac:chgData name="Deondre' Rutues" userId="8dd514cd57106c03" providerId="LiveId" clId="{B66CE76C-31D9-4E8D-8093-CC7F291B01DA}" dt="2021-01-25T18:27:13.784" v="295" actId="1076"/>
          <ac:picMkLst>
            <pc:docMk/>
            <pc:sldMk cId="1774703141" sldId="293"/>
            <ac:picMk id="15362" creationId="{5234D488-6E1C-46BE-B372-88DEF48C7102}"/>
          </ac:picMkLst>
        </pc:picChg>
        <pc:picChg chg="add mod">
          <ac:chgData name="Deondre' Rutues" userId="8dd514cd57106c03" providerId="LiveId" clId="{B66CE76C-31D9-4E8D-8093-CC7F291B01DA}" dt="2021-01-25T18:27:17.613" v="296" actId="1076"/>
          <ac:picMkLst>
            <pc:docMk/>
            <pc:sldMk cId="1774703141" sldId="293"/>
            <ac:picMk id="15364" creationId="{C131E6D4-E6BD-4686-BA95-0859F7B20005}"/>
          </ac:picMkLst>
        </pc:picChg>
        <pc:cxnChg chg="add del">
          <ac:chgData name="Deondre' Rutues" userId="8dd514cd57106c03" providerId="LiveId" clId="{B66CE76C-31D9-4E8D-8093-CC7F291B01DA}" dt="2021-01-25T18:25:34.545" v="282" actId="26606"/>
          <ac:cxnSpMkLst>
            <pc:docMk/>
            <pc:sldMk cId="1774703141" sldId="293"/>
            <ac:cxnSpMk id="77" creationId="{DC33EC28-680B-446C-8381-8BCBD4AA8FBB}"/>
          </ac:cxnSpMkLst>
        </pc:cxnChg>
        <pc:cxnChg chg="add">
          <ac:chgData name="Deondre' Rutues" userId="8dd514cd57106c03" providerId="LiveId" clId="{B66CE76C-31D9-4E8D-8093-CC7F291B01DA}" dt="2021-01-25T18:26:11.697" v="287" actId="26606"/>
          <ac:cxnSpMkLst>
            <pc:docMk/>
            <pc:sldMk cId="1774703141" sldId="293"/>
            <ac:cxnSpMk id="15372" creationId="{1C6AAE25-BD23-41B5-AAE4-1DA5898C2ADB}"/>
          </ac:cxnSpMkLst>
        </pc:cxnChg>
      </pc:sldChg>
      <pc:sldChg chg="addSp new del">
        <pc:chgData name="Deondre' Rutues" userId="8dd514cd57106c03" providerId="LiveId" clId="{B66CE76C-31D9-4E8D-8093-CC7F291B01DA}" dt="2021-01-25T18:50:02.244" v="326" actId="47"/>
        <pc:sldMkLst>
          <pc:docMk/>
          <pc:sldMk cId="3803701043" sldId="294"/>
        </pc:sldMkLst>
        <pc:picChg chg="add">
          <ac:chgData name="Deondre' Rutues" userId="8dd514cd57106c03" providerId="LiveId" clId="{B66CE76C-31D9-4E8D-8093-CC7F291B01DA}" dt="2021-01-25T18:48:02.082" v="319"/>
          <ac:picMkLst>
            <pc:docMk/>
            <pc:sldMk cId="3803701043" sldId="294"/>
            <ac:picMk id="16386" creationId="{6979C171-65E1-4822-9A40-2C9343DAD8F4}"/>
          </ac:picMkLst>
        </pc:picChg>
      </pc:sldChg>
      <pc:sldChg chg="addSp modSp new del mod setBg">
        <pc:chgData name="Deondre' Rutues" userId="8dd514cd57106c03" providerId="LiveId" clId="{B66CE76C-31D9-4E8D-8093-CC7F291B01DA}" dt="2021-01-25T18:50:01.351" v="325" actId="47"/>
        <pc:sldMkLst>
          <pc:docMk/>
          <pc:sldMk cId="350622089" sldId="295"/>
        </pc:sldMkLst>
        <pc:spChg chg="mod">
          <ac:chgData name="Deondre' Rutues" userId="8dd514cd57106c03" providerId="LiveId" clId="{B66CE76C-31D9-4E8D-8093-CC7F291B01DA}" dt="2021-01-25T18:49:54.681" v="324" actId="962"/>
          <ac:spMkLst>
            <pc:docMk/>
            <pc:sldMk cId="350622089" sldId="295"/>
            <ac:spMk id="2" creationId="{F45B7136-09AA-4F1B-AD65-E9C937027146}"/>
          </ac:spMkLst>
        </pc:spChg>
        <pc:spChg chg="mod">
          <ac:chgData name="Deondre' Rutues" userId="8dd514cd57106c03" providerId="LiveId" clId="{B66CE76C-31D9-4E8D-8093-CC7F291B01DA}" dt="2021-01-25T18:49:47.107" v="322" actId="26606"/>
          <ac:spMkLst>
            <pc:docMk/>
            <pc:sldMk cId="350622089" sldId="295"/>
            <ac:spMk id="3" creationId="{A474CAE0-F6BB-487F-BDA3-396F0F30C5E3}"/>
          </ac:spMkLst>
        </pc:spChg>
        <pc:spChg chg="add">
          <ac:chgData name="Deondre' Rutues" userId="8dd514cd57106c03" providerId="LiveId" clId="{B66CE76C-31D9-4E8D-8093-CC7F291B01DA}" dt="2021-01-25T18:49:47.107" v="322" actId="26606"/>
          <ac:spMkLst>
            <pc:docMk/>
            <pc:sldMk cId="350622089" sldId="295"/>
            <ac:spMk id="71" creationId="{2E614F1C-2D93-42D0-B229-768199449923}"/>
          </ac:spMkLst>
        </pc:spChg>
        <pc:picChg chg="add mod">
          <ac:chgData name="Deondre' Rutues" userId="8dd514cd57106c03" providerId="LiveId" clId="{B66CE76C-31D9-4E8D-8093-CC7F291B01DA}" dt="2021-01-25T18:49:54.681" v="324" actId="962"/>
          <ac:picMkLst>
            <pc:docMk/>
            <pc:sldMk cId="350622089" sldId="295"/>
            <ac:picMk id="18434" creationId="{0926171E-BE04-4218-9121-4DEDFC435493}"/>
          </ac:picMkLst>
        </pc:picChg>
      </pc:sldChg>
      <pc:sldChg chg="addSp delSp modSp new mod ord modTransition setBg">
        <pc:chgData name="Deondre' Rutues" userId="8dd514cd57106c03" providerId="LiveId" clId="{B66CE76C-31D9-4E8D-8093-CC7F291B01DA}" dt="2021-01-26T18:41:01.043" v="2779"/>
        <pc:sldMkLst>
          <pc:docMk/>
          <pc:sldMk cId="1352651230" sldId="296"/>
        </pc:sldMkLst>
        <pc:spChg chg="mod ord">
          <ac:chgData name="Deondre' Rutues" userId="8dd514cd57106c03" providerId="LiveId" clId="{B66CE76C-31D9-4E8D-8093-CC7F291B01DA}" dt="2021-01-25T19:01:39.956" v="389" actId="1440"/>
          <ac:spMkLst>
            <pc:docMk/>
            <pc:sldMk cId="1352651230" sldId="296"/>
            <ac:spMk id="2" creationId="{838B51E2-7EFD-4B54-BC7F-89BC8B1DCE7B}"/>
          </ac:spMkLst>
        </pc:spChg>
        <pc:spChg chg="add mod">
          <ac:chgData name="Deondre' Rutues" userId="8dd514cd57106c03" providerId="LiveId" clId="{B66CE76C-31D9-4E8D-8093-CC7F291B01DA}" dt="2021-01-25T19:05:45.396" v="607" actId="1076"/>
          <ac:spMkLst>
            <pc:docMk/>
            <pc:sldMk cId="1352651230" sldId="296"/>
            <ac:spMk id="3" creationId="{B23AFA86-A612-486C-BA9B-B76B5BB70725}"/>
          </ac:spMkLst>
        </pc:spChg>
        <pc:spChg chg="add del">
          <ac:chgData name="Deondre' Rutues" userId="8dd514cd57106c03" providerId="LiveId" clId="{B66CE76C-31D9-4E8D-8093-CC7F291B01DA}" dt="2021-01-25T19:01:14.023" v="385" actId="26606"/>
          <ac:spMkLst>
            <pc:docMk/>
            <pc:sldMk cId="1352651230" sldId="296"/>
            <ac:spMk id="73" creationId="{37C89E4B-3C9F-44B9-8B86-D9E3D112D8EC}"/>
          </ac:spMkLst>
        </pc:spChg>
        <pc:spChg chg="add">
          <ac:chgData name="Deondre' Rutues" userId="8dd514cd57106c03" providerId="LiveId" clId="{B66CE76C-31D9-4E8D-8093-CC7F291B01DA}" dt="2021-01-25T19:01:14.050" v="386" actId="26606"/>
          <ac:spMkLst>
            <pc:docMk/>
            <pc:sldMk cId="1352651230" sldId="296"/>
            <ac:spMk id="17414" creationId="{ED49FE6D-E54D-4A15-9572-966ED42F812E}"/>
          </ac:spMkLst>
        </pc:spChg>
        <pc:picChg chg="add del mod ord">
          <ac:chgData name="Deondre' Rutues" userId="8dd514cd57106c03" providerId="LiveId" clId="{B66CE76C-31D9-4E8D-8093-CC7F291B01DA}" dt="2021-01-26T01:30:48.833" v="2242"/>
          <ac:picMkLst>
            <pc:docMk/>
            <pc:sldMk cId="1352651230" sldId="296"/>
            <ac:picMk id="13" creationId="{207916B2-FF3B-4D71-9782-3C87D2DD6885}"/>
          </ac:picMkLst>
        </pc:picChg>
        <pc:picChg chg="add del">
          <ac:chgData name="Deondre' Rutues" userId="8dd514cd57106c03" providerId="LiveId" clId="{B66CE76C-31D9-4E8D-8093-CC7F291B01DA}" dt="2021-01-25T18:50:04.784" v="327" actId="478"/>
          <ac:picMkLst>
            <pc:docMk/>
            <pc:sldMk cId="1352651230" sldId="296"/>
            <ac:picMk id="17410" creationId="{A21803FB-4724-4E26-A1EE-B876754D653A}"/>
          </ac:picMkLst>
        </pc:picChg>
        <pc:picChg chg="add mod">
          <ac:chgData name="Deondre' Rutues" userId="8dd514cd57106c03" providerId="LiveId" clId="{B66CE76C-31D9-4E8D-8093-CC7F291B01DA}" dt="2021-01-25T19:02:20.208" v="403" actId="1076"/>
          <ac:picMkLst>
            <pc:docMk/>
            <pc:sldMk cId="1352651230" sldId="296"/>
            <ac:picMk id="17412" creationId="{A5F61743-E8A1-4617-BB70-C5A559F28D44}"/>
          </ac:picMkLst>
        </pc:picChg>
        <pc:cxnChg chg="add del">
          <ac:chgData name="Deondre' Rutues" userId="8dd514cd57106c03" providerId="LiveId" clId="{B66CE76C-31D9-4E8D-8093-CC7F291B01DA}" dt="2021-01-25T19:01:14.023" v="385" actId="26606"/>
          <ac:cxnSpMkLst>
            <pc:docMk/>
            <pc:sldMk cId="1352651230" sldId="296"/>
            <ac:cxnSpMk id="75" creationId="{AA2EAA10-076F-46BD-8F0F-B9A2FB77A85C}"/>
          </ac:cxnSpMkLst>
        </pc:cxnChg>
        <pc:cxnChg chg="add del">
          <ac:chgData name="Deondre' Rutues" userId="8dd514cd57106c03" providerId="LiveId" clId="{B66CE76C-31D9-4E8D-8093-CC7F291B01DA}" dt="2021-01-25T19:01:14.023" v="385" actId="26606"/>
          <ac:cxnSpMkLst>
            <pc:docMk/>
            <pc:sldMk cId="1352651230" sldId="296"/>
            <ac:cxnSpMk id="77" creationId="{D891E407-403B-4764-86C9-33A56D3BCAA3}"/>
          </ac:cxnSpMkLst>
        </pc:cxnChg>
        <pc:cxnChg chg="add">
          <ac:chgData name="Deondre' Rutues" userId="8dd514cd57106c03" providerId="LiveId" clId="{B66CE76C-31D9-4E8D-8093-CC7F291B01DA}" dt="2021-01-25T19:01:14.050" v="386" actId="26606"/>
          <ac:cxnSpMkLst>
            <pc:docMk/>
            <pc:sldMk cId="1352651230" sldId="296"/>
            <ac:cxnSpMk id="79" creationId="{CC752BC6-CDD2-4020-8DCF-B5E813CD3A55}"/>
          </ac:cxnSpMkLst>
        </pc:cxnChg>
        <pc:cxnChg chg="add">
          <ac:chgData name="Deondre' Rutues" userId="8dd514cd57106c03" providerId="LiveId" clId="{B66CE76C-31D9-4E8D-8093-CC7F291B01DA}" dt="2021-01-25T19:01:14.050" v="386" actId="26606"/>
          <ac:cxnSpMkLst>
            <pc:docMk/>
            <pc:sldMk cId="1352651230" sldId="296"/>
            <ac:cxnSpMk id="17415" creationId="{EAFC8083-BBFA-464C-A805-4E844F66B23B}"/>
          </ac:cxnSpMkLst>
        </pc:cxnChg>
        <pc:cxnChg chg="add">
          <ac:chgData name="Deondre' Rutues" userId="8dd514cd57106c03" providerId="LiveId" clId="{B66CE76C-31D9-4E8D-8093-CC7F291B01DA}" dt="2021-01-25T19:01:14.050" v="386" actId="26606"/>
          <ac:cxnSpMkLst>
            <pc:docMk/>
            <pc:sldMk cId="1352651230" sldId="296"/>
            <ac:cxnSpMk id="17416" creationId="{71079A94-0BF9-4FA0-96CD-4A28A308FCA5}"/>
          </ac:cxnSpMkLst>
        </pc:cxnChg>
      </pc:sldChg>
      <pc:sldChg chg="addSp delSp modSp new mod ord modTransition setBg">
        <pc:chgData name="Deondre' Rutues" userId="8dd514cd57106c03" providerId="LiveId" clId="{B66CE76C-31D9-4E8D-8093-CC7F291B01DA}" dt="2021-01-26T18:39:44.499" v="2772"/>
        <pc:sldMkLst>
          <pc:docMk/>
          <pc:sldMk cId="2191717212" sldId="297"/>
        </pc:sldMkLst>
        <pc:spChg chg="del mod ord">
          <ac:chgData name="Deondre' Rutues" userId="8dd514cd57106c03" providerId="LiveId" clId="{B66CE76C-31D9-4E8D-8093-CC7F291B01DA}" dt="2021-01-25T19:49:40.946" v="808" actId="478"/>
          <ac:spMkLst>
            <pc:docMk/>
            <pc:sldMk cId="2191717212" sldId="297"/>
            <ac:spMk id="2" creationId="{BED699C2-370E-4DB9-B1FE-8AA81689216E}"/>
          </ac:spMkLst>
        </pc:spChg>
        <pc:spChg chg="add mod">
          <ac:chgData name="Deondre' Rutues" userId="8dd514cd57106c03" providerId="LiveId" clId="{B66CE76C-31D9-4E8D-8093-CC7F291B01DA}" dt="2021-01-25T19:49:27.940" v="805" actId="207"/>
          <ac:spMkLst>
            <pc:docMk/>
            <pc:sldMk cId="2191717212" sldId="297"/>
            <ac:spMk id="3" creationId="{A4DCFABA-485C-42C5-B74A-0768145D44A5}"/>
          </ac:spMkLst>
        </pc:spChg>
        <pc:spChg chg="add del mod">
          <ac:chgData name="Deondre' Rutues" userId="8dd514cd57106c03" providerId="LiveId" clId="{B66CE76C-31D9-4E8D-8093-CC7F291B01DA}" dt="2021-01-25T19:49:47.486" v="809" actId="478"/>
          <ac:spMkLst>
            <pc:docMk/>
            <pc:sldMk cId="2191717212" sldId="297"/>
            <ac:spMk id="5" creationId="{5C18120F-7F61-4FDC-8FC2-D4C8229B5D5F}"/>
          </ac:spMkLst>
        </pc:spChg>
        <pc:spChg chg="add del">
          <ac:chgData name="Deondre' Rutues" userId="8dd514cd57106c03" providerId="LiveId" clId="{B66CE76C-31D9-4E8D-8093-CC7F291B01DA}" dt="2021-01-25T19:37:02.907" v="622" actId="26606"/>
          <ac:spMkLst>
            <pc:docMk/>
            <pc:sldMk cId="2191717212" sldId="297"/>
            <ac:spMk id="73" creationId="{A8CCCB6D-5162-4AAE-A5E3-3AC55410DBCE}"/>
          </ac:spMkLst>
        </pc:spChg>
        <pc:spChg chg="add del">
          <ac:chgData name="Deondre' Rutues" userId="8dd514cd57106c03" providerId="LiveId" clId="{B66CE76C-31D9-4E8D-8093-CC7F291B01DA}" dt="2021-01-25T19:37:02.907" v="622" actId="26606"/>
          <ac:spMkLst>
            <pc:docMk/>
            <pc:sldMk cId="2191717212" sldId="297"/>
            <ac:spMk id="75" creationId="{0BCD8C04-CC7B-40EF-82EB-E9821F79BB86}"/>
          </ac:spMkLst>
        </pc:spChg>
        <pc:spChg chg="add">
          <ac:chgData name="Deondre' Rutues" userId="8dd514cd57106c03" providerId="LiveId" clId="{B66CE76C-31D9-4E8D-8093-CC7F291B01DA}" dt="2021-01-25T19:37:02.907" v="622" actId="26606"/>
          <ac:spMkLst>
            <pc:docMk/>
            <pc:sldMk cId="2191717212" sldId="297"/>
            <ac:spMk id="137" creationId="{557ADA24-F07F-4AF3-A108-8B0538C1BB87}"/>
          </ac:spMkLst>
        </pc:spChg>
        <pc:picChg chg="add del mod ord">
          <ac:chgData name="Deondre' Rutues" userId="8dd514cd57106c03" providerId="LiveId" clId="{B66CE76C-31D9-4E8D-8093-CC7F291B01DA}" dt="2021-01-26T01:30:47.066" v="2238"/>
          <ac:picMkLst>
            <pc:docMk/>
            <pc:sldMk cId="2191717212" sldId="297"/>
            <ac:picMk id="11" creationId="{6A453333-D270-4429-AAEB-43FF24FE093D}"/>
          </ac:picMkLst>
        </pc:picChg>
        <pc:picChg chg="add mod">
          <ac:chgData name="Deondre' Rutues" userId="8dd514cd57106c03" providerId="LiveId" clId="{B66CE76C-31D9-4E8D-8093-CC7F291B01DA}" dt="2021-01-25T19:37:02.907" v="622" actId="26606"/>
          <ac:picMkLst>
            <pc:docMk/>
            <pc:sldMk cId="2191717212" sldId="297"/>
            <ac:picMk id="19458" creationId="{FC776C16-BA63-46F4-957D-DEDDEACF4F17}"/>
          </ac:picMkLst>
        </pc:picChg>
        <pc:picChg chg="add mod">
          <ac:chgData name="Deondre' Rutues" userId="8dd514cd57106c03" providerId="LiveId" clId="{B66CE76C-31D9-4E8D-8093-CC7F291B01DA}" dt="2021-01-25T19:37:02.907" v="622" actId="26606"/>
          <ac:picMkLst>
            <pc:docMk/>
            <pc:sldMk cId="2191717212" sldId="297"/>
            <ac:picMk id="19460" creationId="{02C09731-28CB-4887-8121-F1C64899CC31}"/>
          </ac:picMkLst>
        </pc:picChg>
      </pc:sldChg>
      <pc:sldChg chg="modSp new del mod">
        <pc:chgData name="Deondre' Rutues" userId="8dd514cd57106c03" providerId="LiveId" clId="{B66CE76C-31D9-4E8D-8093-CC7F291B01DA}" dt="2021-01-25T19:20:11.979" v="615" actId="47"/>
        <pc:sldMkLst>
          <pc:docMk/>
          <pc:sldMk cId="3605633780" sldId="297"/>
        </pc:sldMkLst>
        <pc:spChg chg="mod">
          <ac:chgData name="Deondre' Rutues" userId="8dd514cd57106c03" providerId="LiveId" clId="{B66CE76C-31D9-4E8D-8093-CC7F291B01DA}" dt="2021-01-25T19:20:09.976" v="614" actId="20577"/>
          <ac:spMkLst>
            <pc:docMk/>
            <pc:sldMk cId="3605633780" sldId="297"/>
            <ac:spMk id="2" creationId="{9D42DDA9-CB31-4D53-9ED7-86E2DF110519}"/>
          </ac:spMkLst>
        </pc:spChg>
      </pc:sldChg>
      <pc:sldChg chg="addSp delSp modSp new mod ord modTransition setBg setClrOvrMap">
        <pc:chgData name="Deondre' Rutues" userId="8dd514cd57106c03" providerId="LiveId" clId="{B66CE76C-31D9-4E8D-8093-CC7F291B01DA}" dt="2021-01-26T18:38:16.404" v="2764"/>
        <pc:sldMkLst>
          <pc:docMk/>
          <pc:sldMk cId="1216059975" sldId="298"/>
        </pc:sldMkLst>
        <pc:spChg chg="mod ord">
          <ac:chgData name="Deondre' Rutues" userId="8dd514cd57106c03" providerId="LiveId" clId="{B66CE76C-31D9-4E8D-8093-CC7F291B01DA}" dt="2021-01-25T19:46:58.565" v="772" actId="20577"/>
          <ac:spMkLst>
            <pc:docMk/>
            <pc:sldMk cId="1216059975" sldId="298"/>
            <ac:spMk id="2" creationId="{B23F3B0B-EBDF-4E2F-8E97-71BCF50E3C38}"/>
          </ac:spMkLst>
        </pc:spChg>
        <pc:spChg chg="add mod">
          <ac:chgData name="Deondre' Rutues" userId="8dd514cd57106c03" providerId="LiveId" clId="{B66CE76C-31D9-4E8D-8093-CC7F291B01DA}" dt="2021-01-26T17:26:18.065" v="2557" actId="1076"/>
          <ac:spMkLst>
            <pc:docMk/>
            <pc:sldMk cId="1216059975" sldId="298"/>
            <ac:spMk id="7" creationId="{ED4D066E-AC5F-490D-A1FE-5CFFF49F7257}"/>
          </ac:spMkLst>
        </pc:spChg>
        <pc:spChg chg="add del">
          <ac:chgData name="Deondre' Rutues" userId="8dd514cd57106c03" providerId="LiveId" clId="{B66CE76C-31D9-4E8D-8093-CC7F291B01DA}" dt="2021-01-25T19:45:18.740" v="711" actId="26606"/>
          <ac:spMkLst>
            <pc:docMk/>
            <pc:sldMk cId="1216059975" sldId="298"/>
            <ac:spMk id="71" creationId="{ED49FE6D-E54D-4A15-9572-966ED42F812E}"/>
          </ac:spMkLst>
        </pc:spChg>
        <pc:spChg chg="add del">
          <ac:chgData name="Deondre' Rutues" userId="8dd514cd57106c03" providerId="LiveId" clId="{B66CE76C-31D9-4E8D-8093-CC7F291B01DA}" dt="2021-01-25T19:45:19.688" v="713" actId="26606"/>
          <ac:spMkLst>
            <pc:docMk/>
            <pc:sldMk cId="1216059975" sldId="298"/>
            <ac:spMk id="21508" creationId="{6F66A575-7835-4400-BEDE-89F2EF034034}"/>
          </ac:spMkLst>
        </pc:spChg>
        <pc:spChg chg="add del">
          <ac:chgData name="Deondre' Rutues" userId="8dd514cd57106c03" providerId="LiveId" clId="{B66CE76C-31D9-4E8D-8093-CC7F291B01DA}" dt="2021-01-25T19:45:24.754" v="715" actId="26606"/>
          <ac:spMkLst>
            <pc:docMk/>
            <pc:sldMk cId="1216059975" sldId="298"/>
            <ac:spMk id="21510" creationId="{16C5FA50-8D52-4617-AF91-5C7B1C8352F1}"/>
          </ac:spMkLst>
        </pc:spChg>
        <pc:spChg chg="add del">
          <ac:chgData name="Deondre' Rutues" userId="8dd514cd57106c03" providerId="LiveId" clId="{B66CE76C-31D9-4E8D-8093-CC7F291B01DA}" dt="2021-01-25T19:45:24.754" v="715" actId="26606"/>
          <ac:spMkLst>
            <pc:docMk/>
            <pc:sldMk cId="1216059975" sldId="298"/>
            <ac:spMk id="21511" creationId="{E223798C-12AD-4B0C-A50C-D676347D67CF}"/>
          </ac:spMkLst>
        </pc:spChg>
        <pc:spChg chg="add del">
          <ac:chgData name="Deondre' Rutues" userId="8dd514cd57106c03" providerId="LiveId" clId="{B66CE76C-31D9-4E8D-8093-CC7F291B01DA}" dt="2021-01-25T19:45:30.237" v="717" actId="26606"/>
          <ac:spMkLst>
            <pc:docMk/>
            <pc:sldMk cId="1216059975" sldId="298"/>
            <ac:spMk id="21513" creationId="{D12DDE76-C203-4047-9998-63900085B5E8}"/>
          </ac:spMkLst>
        </pc:spChg>
        <pc:spChg chg="add">
          <ac:chgData name="Deondre' Rutues" userId="8dd514cd57106c03" providerId="LiveId" clId="{B66CE76C-31D9-4E8D-8093-CC7F291B01DA}" dt="2021-01-25T19:45:30.264" v="718" actId="26606"/>
          <ac:spMkLst>
            <pc:docMk/>
            <pc:sldMk cId="1216059975" sldId="298"/>
            <ac:spMk id="21515" creationId="{6753252F-4873-4F63-801D-CC719279A7D5}"/>
          </ac:spMkLst>
        </pc:spChg>
        <pc:spChg chg="add">
          <ac:chgData name="Deondre' Rutues" userId="8dd514cd57106c03" providerId="LiveId" clId="{B66CE76C-31D9-4E8D-8093-CC7F291B01DA}" dt="2021-01-25T19:45:30.264" v="718" actId="26606"/>
          <ac:spMkLst>
            <pc:docMk/>
            <pc:sldMk cId="1216059975" sldId="298"/>
            <ac:spMk id="21516" creationId="{047C8CCB-F95D-4249-92DD-651249D3535A}"/>
          </ac:spMkLst>
        </pc:spChg>
        <pc:picChg chg="add del mod ord">
          <ac:chgData name="Deondre' Rutues" userId="8dd514cd57106c03" providerId="LiveId" clId="{B66CE76C-31D9-4E8D-8093-CC7F291B01DA}" dt="2021-01-26T01:30:46.186" v="2236"/>
          <ac:picMkLst>
            <pc:docMk/>
            <pc:sldMk cId="1216059975" sldId="298"/>
            <ac:picMk id="14" creationId="{3D843B34-6C81-49B2-9951-4F491D59FBD8}"/>
          </ac:picMkLst>
        </pc:picChg>
        <pc:picChg chg="add del mod">
          <ac:chgData name="Deondre' Rutues" userId="8dd514cd57106c03" providerId="LiveId" clId="{B66CE76C-31D9-4E8D-8093-CC7F291B01DA}" dt="2021-01-26T01:30:43.546" v="2234"/>
          <ac:picMkLst>
            <pc:docMk/>
            <pc:sldMk cId="1216059975" sldId="298"/>
            <ac:picMk id="15" creationId="{711CFD16-0978-4960-B897-30C656E20161}"/>
          </ac:picMkLst>
        </pc:picChg>
        <pc:picChg chg="add mod">
          <ac:chgData name="Deondre' Rutues" userId="8dd514cd57106c03" providerId="LiveId" clId="{B66CE76C-31D9-4E8D-8093-CC7F291B01DA}" dt="2021-01-25T19:47:11.967" v="776" actId="14100"/>
          <ac:picMkLst>
            <pc:docMk/>
            <pc:sldMk cId="1216059975" sldId="298"/>
            <ac:picMk id="21506" creationId="{E82B9042-D349-4BE4-B542-42610ED7D42A}"/>
          </ac:picMkLst>
        </pc:picChg>
        <pc:cxnChg chg="add del">
          <ac:chgData name="Deondre' Rutues" userId="8dd514cd57106c03" providerId="LiveId" clId="{B66CE76C-31D9-4E8D-8093-CC7F291B01DA}" dt="2021-01-25T19:45:18.740" v="711" actId="26606"/>
          <ac:cxnSpMkLst>
            <pc:docMk/>
            <pc:sldMk cId="1216059975" sldId="298"/>
            <ac:cxnSpMk id="73" creationId="{EAFC8083-BBFA-464C-A805-4E844F66B23B}"/>
          </ac:cxnSpMkLst>
        </pc:cxnChg>
        <pc:cxnChg chg="add del">
          <ac:chgData name="Deondre' Rutues" userId="8dd514cd57106c03" providerId="LiveId" clId="{B66CE76C-31D9-4E8D-8093-CC7F291B01DA}" dt="2021-01-25T19:45:18.740" v="711" actId="26606"/>
          <ac:cxnSpMkLst>
            <pc:docMk/>
            <pc:sldMk cId="1216059975" sldId="298"/>
            <ac:cxnSpMk id="75" creationId="{71079A94-0BF9-4FA0-96CD-4A28A308FCA5}"/>
          </ac:cxnSpMkLst>
        </pc:cxnChg>
        <pc:cxnChg chg="add del">
          <ac:chgData name="Deondre' Rutues" userId="8dd514cd57106c03" providerId="LiveId" clId="{B66CE76C-31D9-4E8D-8093-CC7F291B01DA}" dt="2021-01-25T19:45:18.740" v="711" actId="26606"/>
          <ac:cxnSpMkLst>
            <pc:docMk/>
            <pc:sldMk cId="1216059975" sldId="298"/>
            <ac:cxnSpMk id="77" creationId="{CC752BC6-CDD2-4020-8DCF-B5E813CD3A55}"/>
          </ac:cxnSpMkLst>
        </pc:cxnChg>
      </pc:sldChg>
      <pc:sldChg chg="addSp delSp modSp new mod ord modTransition setBg">
        <pc:chgData name="Deondre' Rutues" userId="8dd514cd57106c03" providerId="LiveId" clId="{B66CE76C-31D9-4E8D-8093-CC7F291B01DA}" dt="2021-01-26T18:39:53.392" v="2773"/>
        <pc:sldMkLst>
          <pc:docMk/>
          <pc:sldMk cId="1841898452" sldId="299"/>
        </pc:sldMkLst>
        <pc:spChg chg="add mod">
          <ac:chgData name="Deondre' Rutues" userId="8dd514cd57106c03" providerId="LiveId" clId="{B66CE76C-31D9-4E8D-8093-CC7F291B01DA}" dt="2021-01-26T17:35:18.446" v="2563" actId="1076"/>
          <ac:spMkLst>
            <pc:docMk/>
            <pc:sldMk cId="1841898452" sldId="299"/>
            <ac:spMk id="7" creationId="{582404A9-3EAC-42E7-9287-D6ADB76B0BF9}"/>
          </ac:spMkLst>
        </pc:spChg>
        <pc:spChg chg="add del">
          <ac:chgData name="Deondre' Rutues" userId="8dd514cd57106c03" providerId="LiveId" clId="{B66CE76C-31D9-4E8D-8093-CC7F291B01DA}" dt="2021-01-25T19:56:39.704" v="811" actId="26606"/>
          <ac:spMkLst>
            <pc:docMk/>
            <pc:sldMk cId="1841898452" sldId="299"/>
            <ac:spMk id="71" creationId="{76C9B752-504F-4803-92CD-5373B8220C2C}"/>
          </ac:spMkLst>
        </pc:spChg>
        <pc:spChg chg="add del">
          <ac:chgData name="Deondre' Rutues" userId="8dd514cd57106c03" providerId="LiveId" clId="{B66CE76C-31D9-4E8D-8093-CC7F291B01DA}" dt="2021-01-25T19:56:39.704" v="811" actId="26606"/>
          <ac:spMkLst>
            <pc:docMk/>
            <pc:sldMk cId="1841898452" sldId="299"/>
            <ac:spMk id="73" creationId="{A5C2A117-93B7-4C54-9DCE-BDD4A5A05B6D}"/>
          </ac:spMkLst>
        </pc:spChg>
        <pc:spChg chg="add del">
          <ac:chgData name="Deondre' Rutues" userId="8dd514cd57106c03" providerId="LiveId" clId="{B66CE76C-31D9-4E8D-8093-CC7F291B01DA}" dt="2021-01-25T19:56:39.704" v="811" actId="26606"/>
          <ac:spMkLst>
            <pc:docMk/>
            <pc:sldMk cId="1841898452" sldId="299"/>
            <ac:spMk id="75" creationId="{C262B97F-B393-4C41-A3C9-DD240F982861}"/>
          </ac:spMkLst>
        </pc:spChg>
        <pc:spChg chg="add">
          <ac:chgData name="Deondre' Rutues" userId="8dd514cd57106c03" providerId="LiveId" clId="{B66CE76C-31D9-4E8D-8093-CC7F291B01DA}" dt="2021-01-25T19:56:45.251" v="814" actId="26606"/>
          <ac:spMkLst>
            <pc:docMk/>
            <pc:sldMk cId="1841898452" sldId="299"/>
            <ac:spMk id="20484" creationId="{ED55A19D-297C-4231-AD1F-08EF9B4AA8F4}"/>
          </ac:spMkLst>
        </pc:spChg>
        <pc:spChg chg="add">
          <ac:chgData name="Deondre' Rutues" userId="8dd514cd57106c03" providerId="LiveId" clId="{B66CE76C-31D9-4E8D-8093-CC7F291B01DA}" dt="2021-01-25T19:56:45.251" v="814" actId="26606"/>
          <ac:spMkLst>
            <pc:docMk/>
            <pc:sldMk cId="1841898452" sldId="299"/>
            <ac:spMk id="20485" creationId="{EBAB6C56-3D38-4923-996E-BD474BBB91E9}"/>
          </ac:spMkLst>
        </pc:spChg>
        <pc:spChg chg="add">
          <ac:chgData name="Deondre' Rutues" userId="8dd514cd57106c03" providerId="LiveId" clId="{B66CE76C-31D9-4E8D-8093-CC7F291B01DA}" dt="2021-01-25T19:56:45.251" v="814" actId="26606"/>
          <ac:spMkLst>
            <pc:docMk/>
            <pc:sldMk cId="1841898452" sldId="299"/>
            <ac:spMk id="20486" creationId="{20CD21DB-082D-417D-A5AB-FC838AF9D944}"/>
          </ac:spMkLst>
        </pc:spChg>
        <pc:picChg chg="add del mod">
          <ac:chgData name="Deondre' Rutues" userId="8dd514cd57106c03" providerId="LiveId" clId="{B66CE76C-31D9-4E8D-8093-CC7F291B01DA}" dt="2021-01-26T01:28:10.423" v="2173"/>
          <ac:picMkLst>
            <pc:docMk/>
            <pc:sldMk cId="1841898452" sldId="299"/>
            <ac:picMk id="9" creationId="{336B439C-CC01-4E84-A51C-D4633BFA2E4D}"/>
          </ac:picMkLst>
        </pc:picChg>
        <pc:picChg chg="add del mod ord">
          <ac:chgData name="Deondre' Rutues" userId="8dd514cd57106c03" providerId="LiveId" clId="{B66CE76C-31D9-4E8D-8093-CC7F291B01DA}" dt="2021-01-26T01:30:48.249" v="2240"/>
          <ac:picMkLst>
            <pc:docMk/>
            <pc:sldMk cId="1841898452" sldId="299"/>
            <ac:picMk id="10" creationId="{7F33BFFA-1839-4371-96CC-BB1A33CB31C2}"/>
          </ac:picMkLst>
        </pc:picChg>
        <pc:picChg chg="add mod">
          <ac:chgData name="Deondre' Rutues" userId="8dd514cd57106c03" providerId="LiveId" clId="{B66CE76C-31D9-4E8D-8093-CC7F291B01DA}" dt="2021-01-25T19:59:09.677" v="824" actId="14100"/>
          <ac:picMkLst>
            <pc:docMk/>
            <pc:sldMk cId="1841898452" sldId="299"/>
            <ac:picMk id="20482" creationId="{07E7C711-9922-4743-9996-2603D7279E18}"/>
          </ac:picMkLst>
        </pc:picChg>
      </pc:sldChg>
      <pc:sldChg chg="addSp delSp modSp new mod modTransition setBg setClrOvrMap">
        <pc:chgData name="Deondre' Rutues" userId="8dd514cd57106c03" providerId="LiveId" clId="{B66CE76C-31D9-4E8D-8093-CC7F291B01DA}" dt="2021-01-26T18:36:20.013" v="2756"/>
        <pc:sldMkLst>
          <pc:docMk/>
          <pc:sldMk cId="1002101188" sldId="300"/>
        </pc:sldMkLst>
        <pc:spChg chg="add mod">
          <ac:chgData name="Deondre' Rutues" userId="8dd514cd57106c03" providerId="LiveId" clId="{B66CE76C-31D9-4E8D-8093-CC7F291B01DA}" dt="2021-01-25T20:22:55.655" v="896" actId="1076"/>
          <ac:spMkLst>
            <pc:docMk/>
            <pc:sldMk cId="1002101188" sldId="300"/>
            <ac:spMk id="3" creationId="{F3027FB1-1864-4016-A180-F20F1C3DAEB5}"/>
          </ac:spMkLst>
        </pc:spChg>
        <pc:spChg chg="add del">
          <ac:chgData name="Deondre' Rutues" userId="8dd514cd57106c03" providerId="LiveId" clId="{B66CE76C-31D9-4E8D-8093-CC7F291B01DA}" dt="2021-01-25T20:11:44.347" v="828" actId="26606"/>
          <ac:spMkLst>
            <pc:docMk/>
            <pc:sldMk cId="1002101188" sldId="300"/>
            <ac:spMk id="71" creationId="{A93898FF-D987-4B0E-BFB4-85F5EB356D4D}"/>
          </ac:spMkLst>
        </pc:spChg>
        <pc:spChg chg="add del">
          <ac:chgData name="Deondre' Rutues" userId="8dd514cd57106c03" providerId="LiveId" clId="{B66CE76C-31D9-4E8D-8093-CC7F291B01DA}" dt="2021-01-25T20:11:44.347" v="828" actId="26606"/>
          <ac:spMkLst>
            <pc:docMk/>
            <pc:sldMk cId="1002101188" sldId="300"/>
            <ac:spMk id="73" creationId="{612F383F-B981-4BC3-9E2B-7BE938CEF3EC}"/>
          </ac:spMkLst>
        </pc:spChg>
        <pc:spChg chg="add del">
          <ac:chgData name="Deondre' Rutues" userId="8dd514cd57106c03" providerId="LiveId" clId="{B66CE76C-31D9-4E8D-8093-CC7F291B01DA}" dt="2021-01-25T20:11:44.347" v="828" actId="26606"/>
          <ac:spMkLst>
            <pc:docMk/>
            <pc:sldMk cId="1002101188" sldId="300"/>
            <ac:spMk id="75" creationId="{5AA485AD-076E-4077-A6E6-C3C9F0C39FF2}"/>
          </ac:spMkLst>
        </pc:spChg>
        <pc:spChg chg="add del">
          <ac:chgData name="Deondre' Rutues" userId="8dd514cd57106c03" providerId="LiveId" clId="{B66CE76C-31D9-4E8D-8093-CC7F291B01DA}" dt="2021-01-25T20:19:15.301" v="836" actId="26606"/>
          <ac:spMkLst>
            <pc:docMk/>
            <pc:sldMk cId="1002101188" sldId="300"/>
            <ac:spMk id="76" creationId="{EE5F705A-5E81-4B3A-8EF4-911982DB313C}"/>
          </ac:spMkLst>
        </pc:spChg>
        <pc:spChg chg="add del">
          <ac:chgData name="Deondre' Rutues" userId="8dd514cd57106c03" providerId="LiveId" clId="{B66CE76C-31D9-4E8D-8093-CC7F291B01DA}" dt="2021-01-25T20:19:15.301" v="836" actId="26606"/>
          <ac:spMkLst>
            <pc:docMk/>
            <pc:sldMk cId="1002101188" sldId="300"/>
            <ac:spMk id="78" creationId="{9A4D4505-9E74-45A8-988C-61DEB14606FC}"/>
          </ac:spMkLst>
        </pc:spChg>
        <pc:spChg chg="add del">
          <ac:chgData name="Deondre' Rutues" userId="8dd514cd57106c03" providerId="LiveId" clId="{B66CE76C-31D9-4E8D-8093-CC7F291B01DA}" dt="2021-01-25T20:11:44.347" v="828" actId="26606"/>
          <ac:spMkLst>
            <pc:docMk/>
            <pc:sldMk cId="1002101188" sldId="300"/>
            <ac:spMk id="79" creationId="{42A4FC2C-047E-45A5-965D-8E1E3BF09BC6}"/>
          </ac:spMkLst>
        </pc:spChg>
        <pc:spChg chg="add del">
          <ac:chgData name="Deondre' Rutues" userId="8dd514cd57106c03" providerId="LiveId" clId="{B66CE76C-31D9-4E8D-8093-CC7F291B01DA}" dt="2021-01-25T20:19:15.301" v="836" actId="26606"/>
          <ac:spMkLst>
            <pc:docMk/>
            <pc:sldMk cId="1002101188" sldId="300"/>
            <ac:spMk id="80" creationId="{6D6B998F-CA62-4EE6-B7E7-046377D4F7EF}"/>
          </ac:spMkLst>
        </pc:spChg>
        <pc:spChg chg="add del">
          <ac:chgData name="Deondre' Rutues" userId="8dd514cd57106c03" providerId="LiveId" clId="{B66CE76C-31D9-4E8D-8093-CC7F291B01DA}" dt="2021-01-25T20:12:24.123" v="830" actId="26606"/>
          <ac:spMkLst>
            <pc:docMk/>
            <pc:sldMk cId="1002101188" sldId="300"/>
            <ac:spMk id="22532" creationId="{8B089790-F4B6-46A7-BB28-7B74A9A9EFDC}"/>
          </ac:spMkLst>
        </pc:spChg>
        <pc:spChg chg="add del">
          <ac:chgData name="Deondre' Rutues" userId="8dd514cd57106c03" providerId="LiveId" clId="{B66CE76C-31D9-4E8D-8093-CC7F291B01DA}" dt="2021-01-25T20:12:24.123" v="830" actId="26606"/>
          <ac:spMkLst>
            <pc:docMk/>
            <pc:sldMk cId="1002101188" sldId="300"/>
            <ac:spMk id="22533" creationId="{9A191B90-62D1-4718-B891-6A3FC82DD6A2}"/>
          </ac:spMkLst>
        </pc:spChg>
        <pc:spChg chg="add del">
          <ac:chgData name="Deondre' Rutues" userId="8dd514cd57106c03" providerId="LiveId" clId="{B66CE76C-31D9-4E8D-8093-CC7F291B01DA}" dt="2021-01-25T20:20:18.758" v="847" actId="26606"/>
          <ac:spMkLst>
            <pc:docMk/>
            <pc:sldMk cId="1002101188" sldId="300"/>
            <ac:spMk id="22535" creationId="{3B432D73-5C38-474F-AF96-A3228731BF36}"/>
          </ac:spMkLst>
        </pc:spChg>
        <pc:spChg chg="add del">
          <ac:chgData name="Deondre' Rutues" userId="8dd514cd57106c03" providerId="LiveId" clId="{B66CE76C-31D9-4E8D-8093-CC7F291B01DA}" dt="2021-01-25T20:19:35.084" v="838" actId="26606"/>
          <ac:spMkLst>
            <pc:docMk/>
            <pc:sldMk cId="1002101188" sldId="300"/>
            <ac:spMk id="22537" creationId="{C3862298-AF85-4572-BED3-52E573EBD410}"/>
          </ac:spMkLst>
        </pc:spChg>
        <pc:spChg chg="add del">
          <ac:chgData name="Deondre' Rutues" userId="8dd514cd57106c03" providerId="LiveId" clId="{B66CE76C-31D9-4E8D-8093-CC7F291B01DA}" dt="2021-01-25T20:19:35.084" v="838" actId="26606"/>
          <ac:spMkLst>
            <pc:docMk/>
            <pc:sldMk cId="1002101188" sldId="300"/>
            <ac:spMk id="22538" creationId="{C8BE02AA-E698-46D0-AA0A-92BE000CB218}"/>
          </ac:spMkLst>
        </pc:spChg>
        <pc:spChg chg="add del">
          <ac:chgData name="Deondre' Rutues" userId="8dd514cd57106c03" providerId="LiveId" clId="{B66CE76C-31D9-4E8D-8093-CC7F291B01DA}" dt="2021-01-25T20:19:54.022" v="840" actId="26606"/>
          <ac:spMkLst>
            <pc:docMk/>
            <pc:sldMk cId="1002101188" sldId="300"/>
            <ac:spMk id="22540" creationId="{1FE21981-771D-4A29-8D3A-D068BE54BFE9}"/>
          </ac:spMkLst>
        </pc:spChg>
        <pc:spChg chg="add del">
          <ac:chgData name="Deondre' Rutues" userId="8dd514cd57106c03" providerId="LiveId" clId="{B66CE76C-31D9-4E8D-8093-CC7F291B01DA}" dt="2021-01-25T20:20:03.425" v="842" actId="26606"/>
          <ac:spMkLst>
            <pc:docMk/>
            <pc:sldMk cId="1002101188" sldId="300"/>
            <ac:spMk id="22542" creationId="{E9DCA5EA-C9F1-43F7-8CD9-E7D77919EBE7}"/>
          </ac:spMkLst>
        </pc:spChg>
        <pc:spChg chg="add del">
          <ac:chgData name="Deondre' Rutues" userId="8dd514cd57106c03" providerId="LiveId" clId="{B66CE76C-31D9-4E8D-8093-CC7F291B01DA}" dt="2021-01-25T20:20:14.859" v="844" actId="26606"/>
          <ac:spMkLst>
            <pc:docMk/>
            <pc:sldMk cId="1002101188" sldId="300"/>
            <ac:spMk id="22544" creationId="{2FAA70C3-2AD5-42D6-AC00-5977FEA4DA14}"/>
          </ac:spMkLst>
        </pc:spChg>
        <pc:spChg chg="add del">
          <ac:chgData name="Deondre' Rutues" userId="8dd514cd57106c03" providerId="LiveId" clId="{B66CE76C-31D9-4E8D-8093-CC7F291B01DA}" dt="2021-01-25T20:20:14.859" v="844" actId="26606"/>
          <ac:spMkLst>
            <pc:docMk/>
            <pc:sldMk cId="1002101188" sldId="300"/>
            <ac:spMk id="22545" creationId="{5D1D4658-32CD-4903-BDA6-7B54EEA4ED6F}"/>
          </ac:spMkLst>
        </pc:spChg>
        <pc:spChg chg="add del">
          <ac:chgData name="Deondre' Rutues" userId="8dd514cd57106c03" providerId="LiveId" clId="{B66CE76C-31D9-4E8D-8093-CC7F291B01DA}" dt="2021-01-25T20:20:18.753" v="846" actId="26606"/>
          <ac:spMkLst>
            <pc:docMk/>
            <pc:sldMk cId="1002101188" sldId="300"/>
            <ac:spMk id="22547" creationId="{F101B3CC-B49F-4CE0-B198-228D1D4285B1}"/>
          </ac:spMkLst>
        </pc:spChg>
        <pc:spChg chg="add">
          <ac:chgData name="Deondre' Rutues" userId="8dd514cd57106c03" providerId="LiveId" clId="{B66CE76C-31D9-4E8D-8093-CC7F291B01DA}" dt="2021-01-25T20:20:18.758" v="847" actId="26606"/>
          <ac:spMkLst>
            <pc:docMk/>
            <pc:sldMk cId="1002101188" sldId="300"/>
            <ac:spMk id="22549" creationId="{2FAA70C3-2AD5-42D6-AC00-5977FEA4DA14}"/>
          </ac:spMkLst>
        </pc:spChg>
        <pc:spChg chg="add">
          <ac:chgData name="Deondre' Rutues" userId="8dd514cd57106c03" providerId="LiveId" clId="{B66CE76C-31D9-4E8D-8093-CC7F291B01DA}" dt="2021-01-25T20:20:18.758" v="847" actId="26606"/>
          <ac:spMkLst>
            <pc:docMk/>
            <pc:sldMk cId="1002101188" sldId="300"/>
            <ac:spMk id="22550" creationId="{5D1D4658-32CD-4903-BDA6-7B54EEA4ED6F}"/>
          </ac:spMkLst>
        </pc:spChg>
        <pc:grpChg chg="add del">
          <ac:chgData name="Deondre' Rutues" userId="8dd514cd57106c03" providerId="LiveId" clId="{B66CE76C-31D9-4E8D-8093-CC7F291B01DA}" dt="2021-01-25T20:12:24.123" v="830" actId="26606"/>
          <ac:grpSpMkLst>
            <pc:docMk/>
            <pc:sldMk cId="1002101188" sldId="300"/>
            <ac:grpSpMk id="81" creationId="{CB04806E-DE07-4370-8B2D-439E32B3A25B}"/>
          </ac:grpSpMkLst>
        </pc:grpChg>
        <pc:grpChg chg="add del">
          <ac:chgData name="Deondre' Rutues" userId="8dd514cd57106c03" providerId="LiveId" clId="{B66CE76C-31D9-4E8D-8093-CC7F291B01DA}" dt="2021-01-25T20:12:24.123" v="830" actId="26606"/>
          <ac:grpSpMkLst>
            <pc:docMk/>
            <pc:sldMk cId="1002101188" sldId="300"/>
            <ac:grpSpMk id="22534" creationId="{63A1050F-42B7-42F4-9436-314DB03DE463}"/>
          </ac:grpSpMkLst>
        </pc:grpChg>
        <pc:picChg chg="add mod">
          <ac:chgData name="Deondre' Rutues" userId="8dd514cd57106c03" providerId="LiveId" clId="{B66CE76C-31D9-4E8D-8093-CC7F291B01DA}" dt="2021-01-25T20:20:18.758" v="847" actId="26606"/>
          <ac:picMkLst>
            <pc:docMk/>
            <pc:sldMk cId="1002101188" sldId="300"/>
            <ac:picMk id="2" creationId="{97B0411D-2B22-4D42-B288-5FE7394574AD}"/>
          </ac:picMkLst>
        </pc:picChg>
        <pc:picChg chg="add del">
          <ac:chgData name="Deondre' Rutues" userId="8dd514cd57106c03" providerId="LiveId" clId="{B66CE76C-31D9-4E8D-8093-CC7F291B01DA}" dt="2021-01-25T20:11:44.347" v="828" actId="26606"/>
          <ac:picMkLst>
            <pc:docMk/>
            <pc:sldMk cId="1002101188" sldId="300"/>
            <ac:picMk id="77" creationId="{D088DBDF-80D5-4FC0-8A54-9D660B728DC4}"/>
          </ac:picMkLst>
        </pc:picChg>
        <pc:picChg chg="add mod ord">
          <ac:chgData name="Deondre' Rutues" userId="8dd514cd57106c03" providerId="LiveId" clId="{B66CE76C-31D9-4E8D-8093-CC7F291B01DA}" dt="2021-01-25T20:20:18.758" v="847" actId="26606"/>
          <ac:picMkLst>
            <pc:docMk/>
            <pc:sldMk cId="1002101188" sldId="300"/>
            <ac:picMk id="22530" creationId="{9C5DA43B-1955-43BF-B0AC-C7C3BBEA5034}"/>
          </ac:picMkLst>
        </pc:picChg>
      </pc:sldChg>
      <pc:sldChg chg="addSp delSp modSp new mod modTransition setBg modAnim">
        <pc:chgData name="Deondre' Rutues" userId="8dd514cd57106c03" providerId="LiveId" clId="{B66CE76C-31D9-4E8D-8093-CC7F291B01DA}" dt="2021-01-26T18:37:13.698" v="2762"/>
        <pc:sldMkLst>
          <pc:docMk/>
          <pc:sldMk cId="1838771865" sldId="301"/>
        </pc:sldMkLst>
        <pc:spChg chg="del mod">
          <ac:chgData name="Deondre' Rutues" userId="8dd514cd57106c03" providerId="LiveId" clId="{B66CE76C-31D9-4E8D-8093-CC7F291B01DA}" dt="2021-01-25T20:49:10.977" v="942" actId="478"/>
          <ac:spMkLst>
            <pc:docMk/>
            <pc:sldMk cId="1838771865" sldId="301"/>
            <ac:spMk id="2" creationId="{932187D1-EA7F-419C-9090-C03787047112}"/>
          </ac:spMkLst>
        </pc:spChg>
        <pc:spChg chg="mod">
          <ac:chgData name="Deondre' Rutues" userId="8dd514cd57106c03" providerId="LiveId" clId="{B66CE76C-31D9-4E8D-8093-CC7F291B01DA}" dt="2021-01-25T20:52:03.875" v="970" actId="207"/>
          <ac:spMkLst>
            <pc:docMk/>
            <pc:sldMk cId="1838771865" sldId="301"/>
            <ac:spMk id="3" creationId="{EF23DA78-0A9F-40BD-8674-97A80BAA5059}"/>
          </ac:spMkLst>
        </pc:spChg>
        <pc:spChg chg="add">
          <ac:chgData name="Deondre' Rutues" userId="8dd514cd57106c03" providerId="LiveId" clId="{B66CE76C-31D9-4E8D-8093-CC7F291B01DA}" dt="2021-01-25T20:46:07.134" v="923" actId="26606"/>
          <ac:spMkLst>
            <pc:docMk/>
            <pc:sldMk cId="1838771865" sldId="301"/>
            <ac:spMk id="9" creationId="{6AF4ABE2-381B-4B67-9C0F-27FFD64F7D91}"/>
          </ac:spMkLst>
        </pc:spChg>
        <pc:spChg chg="add">
          <ac:chgData name="Deondre' Rutues" userId="8dd514cd57106c03" providerId="LiveId" clId="{B66CE76C-31D9-4E8D-8093-CC7F291B01DA}" dt="2021-01-25T20:46:07.134" v="923" actId="26606"/>
          <ac:spMkLst>
            <pc:docMk/>
            <pc:sldMk cId="1838771865" sldId="301"/>
            <ac:spMk id="11" creationId="{4AA509EC-4C56-4A74-A517-3ECD04C3FC84}"/>
          </ac:spMkLst>
        </pc:spChg>
        <pc:spChg chg="add">
          <ac:chgData name="Deondre' Rutues" userId="8dd514cd57106c03" providerId="LiveId" clId="{B66CE76C-31D9-4E8D-8093-CC7F291B01DA}" dt="2021-01-25T20:46:07.134" v="923" actId="26606"/>
          <ac:spMkLst>
            <pc:docMk/>
            <pc:sldMk cId="1838771865" sldId="301"/>
            <ac:spMk id="13" creationId="{6FBC94C7-2F0E-4FBA-B442-0E0296AAA7E5}"/>
          </ac:spMkLst>
        </pc:spChg>
        <pc:spChg chg="add">
          <ac:chgData name="Deondre' Rutues" userId="8dd514cd57106c03" providerId="LiveId" clId="{B66CE76C-31D9-4E8D-8093-CC7F291B01DA}" dt="2021-01-25T20:46:07.134" v="923" actId="26606"/>
          <ac:spMkLst>
            <pc:docMk/>
            <pc:sldMk cId="1838771865" sldId="301"/>
            <ac:spMk id="15" creationId="{6CF43A2F-2E6F-44F4-A006-A10CF1DCBD61}"/>
          </ac:spMkLst>
        </pc:spChg>
        <pc:spChg chg="add">
          <ac:chgData name="Deondre' Rutues" userId="8dd514cd57106c03" providerId="LiveId" clId="{B66CE76C-31D9-4E8D-8093-CC7F291B01DA}" dt="2021-01-25T20:46:07.134" v="923" actId="26606"/>
          <ac:spMkLst>
            <pc:docMk/>
            <pc:sldMk cId="1838771865" sldId="301"/>
            <ac:spMk id="17" creationId="{F83DA5F0-0D4C-4E74-8A5C-F6CBD391F071}"/>
          </ac:spMkLst>
        </pc:spChg>
        <pc:spChg chg="add">
          <ac:chgData name="Deondre' Rutues" userId="8dd514cd57106c03" providerId="LiveId" clId="{B66CE76C-31D9-4E8D-8093-CC7F291B01DA}" dt="2021-01-25T20:46:07.134" v="923" actId="26606"/>
          <ac:spMkLst>
            <pc:docMk/>
            <pc:sldMk cId="1838771865" sldId="301"/>
            <ac:spMk id="19" creationId="{A7798713-AB3F-41E3-8CE3-1C1FBCF7CFD6}"/>
          </ac:spMkLst>
        </pc:spChg>
        <pc:picChg chg="add mod">
          <ac:chgData name="Deondre' Rutues" userId="8dd514cd57106c03" providerId="LiveId" clId="{B66CE76C-31D9-4E8D-8093-CC7F291B01DA}" dt="2021-01-25T20:50:48.715" v="961" actId="14100"/>
          <ac:picMkLst>
            <pc:docMk/>
            <pc:sldMk cId="1838771865" sldId="301"/>
            <ac:picMk id="4" creationId="{5A770037-594E-42E5-9A73-F3FEC1D04019}"/>
          </ac:picMkLst>
        </pc:picChg>
        <pc:picChg chg="add mod">
          <ac:chgData name="Deondre' Rutues" userId="8dd514cd57106c03" providerId="LiveId" clId="{B66CE76C-31D9-4E8D-8093-CC7F291B01DA}" dt="2021-01-25T20:51:02.032" v="963" actId="14100"/>
          <ac:picMkLst>
            <pc:docMk/>
            <pc:sldMk cId="1838771865" sldId="301"/>
            <ac:picMk id="23554" creationId="{9A2C68FB-74F9-4DA4-874A-833FC27C43D9}"/>
          </ac:picMkLst>
        </pc:picChg>
      </pc:sldChg>
      <pc:sldChg chg="addSp delSp modSp new del mod delAnim modAnim">
        <pc:chgData name="Deondre' Rutues" userId="8dd514cd57106c03" providerId="LiveId" clId="{B66CE76C-31D9-4E8D-8093-CC7F291B01DA}" dt="2021-01-25T20:44:18.395" v="902" actId="47"/>
        <pc:sldMkLst>
          <pc:docMk/>
          <pc:sldMk cId="3750743608" sldId="301"/>
        </pc:sldMkLst>
        <pc:spChg chg="add del">
          <ac:chgData name="Deondre' Rutues" userId="8dd514cd57106c03" providerId="LiveId" clId="{B66CE76C-31D9-4E8D-8093-CC7F291B01DA}" dt="2021-01-25T20:40:26.129" v="899" actId="478"/>
          <ac:spMkLst>
            <pc:docMk/>
            <pc:sldMk cId="3750743608" sldId="301"/>
            <ac:spMk id="3" creationId="{C88F3872-3249-40A7-BDB7-09EAFC0AB65A}"/>
          </ac:spMkLst>
        </pc:spChg>
        <pc:picChg chg="add del mod">
          <ac:chgData name="Deondre' Rutues" userId="8dd514cd57106c03" providerId="LiveId" clId="{B66CE76C-31D9-4E8D-8093-CC7F291B01DA}" dt="2021-01-25T20:40:59.774" v="901" actId="478"/>
          <ac:picMkLst>
            <pc:docMk/>
            <pc:sldMk cId="3750743608" sldId="301"/>
            <ac:picMk id="4" creationId="{C32052C7-DC63-4FB9-B935-B43809F19782}"/>
          </ac:picMkLst>
        </pc:picChg>
      </pc:sldChg>
      <pc:sldChg chg="addSp delSp modSp new mod modTransition setBg">
        <pc:chgData name="Deondre' Rutues" userId="8dd514cd57106c03" providerId="LiveId" clId="{B66CE76C-31D9-4E8D-8093-CC7F291B01DA}" dt="2021-01-26T18:37:18.570" v="2763"/>
        <pc:sldMkLst>
          <pc:docMk/>
          <pc:sldMk cId="146542971" sldId="302"/>
        </pc:sldMkLst>
        <pc:spChg chg="mod ord">
          <ac:chgData name="Deondre' Rutues" userId="8dd514cd57106c03" providerId="LiveId" clId="{B66CE76C-31D9-4E8D-8093-CC7F291B01DA}" dt="2021-01-25T22:02:55.247" v="1002" actId="26606"/>
          <ac:spMkLst>
            <pc:docMk/>
            <pc:sldMk cId="146542971" sldId="302"/>
            <ac:spMk id="2" creationId="{9CC7565D-9CF9-4EC1-A5C5-B51261263981}"/>
          </ac:spMkLst>
        </pc:spChg>
        <pc:spChg chg="del">
          <ac:chgData name="Deondre' Rutues" userId="8dd514cd57106c03" providerId="LiveId" clId="{B66CE76C-31D9-4E8D-8093-CC7F291B01DA}" dt="2021-01-25T20:56:23.153" v="999"/>
          <ac:spMkLst>
            <pc:docMk/>
            <pc:sldMk cId="146542971" sldId="302"/>
            <ac:spMk id="3" creationId="{746A4826-9CD8-49BC-8216-B32658B58BB6}"/>
          </ac:spMkLst>
        </pc:spChg>
        <pc:spChg chg="del">
          <ac:chgData name="Deondre' Rutues" userId="8dd514cd57106c03" providerId="LiveId" clId="{B66CE76C-31D9-4E8D-8093-CC7F291B01DA}" dt="2021-01-25T22:01:48.925" v="1000"/>
          <ac:spMkLst>
            <pc:docMk/>
            <pc:sldMk cId="146542971" sldId="302"/>
            <ac:spMk id="4" creationId="{80488A15-E99B-454F-98D3-2E62A9AA2239}"/>
          </ac:spMkLst>
        </pc:spChg>
        <pc:spChg chg="add del">
          <ac:chgData name="Deondre' Rutues" userId="8dd514cd57106c03" providerId="LiveId" clId="{B66CE76C-31D9-4E8D-8093-CC7F291B01DA}" dt="2021-01-25T22:02:55.247" v="1002" actId="26606"/>
          <ac:spMkLst>
            <pc:docMk/>
            <pc:sldMk cId="146542971" sldId="302"/>
            <ac:spMk id="73" creationId="{53F29798-D584-4792-9B62-3F5F5C36D619}"/>
          </ac:spMkLst>
        </pc:spChg>
        <pc:picChg chg="add mod">
          <ac:chgData name="Deondre' Rutues" userId="8dd514cd57106c03" providerId="LiveId" clId="{B66CE76C-31D9-4E8D-8093-CC7F291B01DA}" dt="2021-01-25T22:02:55.247" v="1002" actId="26606"/>
          <ac:picMkLst>
            <pc:docMk/>
            <pc:sldMk cId="146542971" sldId="302"/>
            <ac:picMk id="24578" creationId="{B49752F3-1CAC-4FAC-B886-E75B09F88827}"/>
          </ac:picMkLst>
        </pc:picChg>
        <pc:picChg chg="add mod">
          <ac:chgData name="Deondre' Rutues" userId="8dd514cd57106c03" providerId="LiveId" clId="{B66CE76C-31D9-4E8D-8093-CC7F291B01DA}" dt="2021-01-25T22:02:55.247" v="1002" actId="26606"/>
          <ac:picMkLst>
            <pc:docMk/>
            <pc:sldMk cId="146542971" sldId="302"/>
            <ac:picMk id="24580" creationId="{B9B96408-0FF2-40D5-8C3A-F850DB6AB4DA}"/>
          </ac:picMkLst>
        </pc:picChg>
      </pc:sldChg>
      <pc:sldChg chg="addSp delSp modSp new mod ord modTransition setBg modAnim">
        <pc:chgData name="Deondre' Rutues" userId="8dd514cd57106c03" providerId="LiveId" clId="{B66CE76C-31D9-4E8D-8093-CC7F291B01DA}" dt="2021-01-26T18:46:05.006" v="2793"/>
        <pc:sldMkLst>
          <pc:docMk/>
          <pc:sldMk cId="1706998610" sldId="303"/>
        </pc:sldMkLst>
        <pc:spChg chg="mod">
          <ac:chgData name="Deondre' Rutues" userId="8dd514cd57106c03" providerId="LiveId" clId="{B66CE76C-31D9-4E8D-8093-CC7F291B01DA}" dt="2021-01-25T22:09:48.210" v="1062" actId="403"/>
          <ac:spMkLst>
            <pc:docMk/>
            <pc:sldMk cId="1706998610" sldId="303"/>
            <ac:spMk id="2" creationId="{F5D2D4F0-C60D-48DE-B58B-DC844B956066}"/>
          </ac:spMkLst>
        </pc:spChg>
        <pc:spChg chg="add del">
          <ac:chgData name="Deondre' Rutues" userId="8dd514cd57106c03" providerId="LiveId" clId="{B66CE76C-31D9-4E8D-8093-CC7F291B01DA}" dt="2021-01-25T22:09:17.142" v="1052" actId="26606"/>
          <ac:spMkLst>
            <pc:docMk/>
            <pc:sldMk cId="1706998610" sldId="303"/>
            <ac:spMk id="3" creationId="{B16425A2-0ACD-4EB0-BA4C-35677F94A0CE}"/>
          </ac:spMkLst>
        </pc:spChg>
        <pc:spChg chg="del">
          <ac:chgData name="Deondre' Rutues" userId="8dd514cd57106c03" providerId="LiveId" clId="{B66CE76C-31D9-4E8D-8093-CC7F291B01DA}" dt="2021-01-25T22:06:21.800" v="1041"/>
          <ac:spMkLst>
            <pc:docMk/>
            <pc:sldMk cId="1706998610" sldId="303"/>
            <ac:spMk id="4" creationId="{35EFBF51-662C-4566-B089-77C8A66A24F2}"/>
          </ac:spMkLst>
        </pc:spChg>
        <pc:spChg chg="add mod ord">
          <ac:chgData name="Deondre' Rutues" userId="8dd514cd57106c03" providerId="LiveId" clId="{B66CE76C-31D9-4E8D-8093-CC7F291B01DA}" dt="2021-01-25T22:23:38.815" v="1305" actId="1076"/>
          <ac:spMkLst>
            <pc:docMk/>
            <pc:sldMk cId="1706998610" sldId="303"/>
            <ac:spMk id="5" creationId="{E6D2E34B-E5C5-4789-B739-BDAB9F4BCD07}"/>
          </ac:spMkLst>
        </pc:spChg>
        <pc:spChg chg="add del mod">
          <ac:chgData name="Deondre' Rutues" userId="8dd514cd57106c03" providerId="LiveId" clId="{B66CE76C-31D9-4E8D-8093-CC7F291B01DA}" dt="2021-01-25T22:22:07.373" v="1296" actId="478"/>
          <ac:spMkLst>
            <pc:docMk/>
            <pc:sldMk cId="1706998610" sldId="303"/>
            <ac:spMk id="7" creationId="{37D0ED02-F557-4E1D-9DC6-2D1865E731C5}"/>
          </ac:spMkLst>
        </pc:spChg>
        <pc:spChg chg="add del mod">
          <ac:chgData name="Deondre' Rutues" userId="8dd514cd57106c03" providerId="LiveId" clId="{B66CE76C-31D9-4E8D-8093-CC7F291B01DA}" dt="2021-01-25T22:15:05.363" v="1083" actId="478"/>
          <ac:spMkLst>
            <pc:docMk/>
            <pc:sldMk cId="1706998610" sldId="303"/>
            <ac:spMk id="41" creationId="{495CAEDB-BEA7-4B2A-9828-DFE313D6B912}"/>
          </ac:spMkLst>
        </pc:spChg>
        <pc:spChg chg="add del">
          <ac:chgData name="Deondre' Rutues" userId="8dd514cd57106c03" providerId="LiveId" clId="{B66CE76C-31D9-4E8D-8093-CC7F291B01DA}" dt="2021-01-25T22:06:36.314" v="1043" actId="26606"/>
          <ac:spMkLst>
            <pc:docMk/>
            <pc:sldMk cId="1706998610" sldId="303"/>
            <ac:spMk id="71" creationId="{7CA0DAA6-33B8-4A25-810D-2F4D816FB40E}"/>
          </ac:spMkLst>
        </pc:spChg>
        <pc:spChg chg="add del">
          <ac:chgData name="Deondre' Rutues" userId="8dd514cd57106c03" providerId="LiveId" clId="{B66CE76C-31D9-4E8D-8093-CC7F291B01DA}" dt="2021-01-25T22:08:56.892" v="1049" actId="26606"/>
          <ac:spMkLst>
            <pc:docMk/>
            <pc:sldMk cId="1706998610" sldId="303"/>
            <ac:spMk id="95" creationId="{2BBA6F99-C2E7-4A60-BF6F-95A240756817}"/>
          </ac:spMkLst>
        </pc:spChg>
        <pc:spChg chg="add del">
          <ac:chgData name="Deondre' Rutues" userId="8dd514cd57106c03" providerId="LiveId" clId="{B66CE76C-31D9-4E8D-8093-CC7F291B01DA}" dt="2021-01-25T22:08:56.892" v="1049" actId="26606"/>
          <ac:spMkLst>
            <pc:docMk/>
            <pc:sldMk cId="1706998610" sldId="303"/>
            <ac:spMk id="97" creationId="{E3E51905-F374-4E1A-97CF-B741584B74D5}"/>
          </ac:spMkLst>
        </pc:spChg>
        <pc:spChg chg="add del">
          <ac:chgData name="Deondre' Rutues" userId="8dd514cd57106c03" providerId="LiveId" clId="{B66CE76C-31D9-4E8D-8093-CC7F291B01DA}" dt="2021-01-25T22:06:39.392" v="1045" actId="26606"/>
          <ac:spMkLst>
            <pc:docMk/>
            <pc:sldMk cId="1706998610" sldId="303"/>
            <ac:spMk id="25604" creationId="{B16425A2-0ACD-4EB0-BA4C-35677F94A0CE}"/>
          </ac:spMkLst>
        </pc:spChg>
        <pc:spChg chg="add del">
          <ac:chgData name="Deondre' Rutues" userId="8dd514cd57106c03" providerId="LiveId" clId="{B66CE76C-31D9-4E8D-8093-CC7F291B01DA}" dt="2021-01-25T22:06:39.392" v="1045" actId="26606"/>
          <ac:spMkLst>
            <pc:docMk/>
            <pc:sldMk cId="1706998610" sldId="303"/>
            <ac:spMk id="25605" creationId="{293F5FFF-2AE2-424B-BE21-49AFFEF68811}"/>
          </ac:spMkLst>
        </pc:spChg>
        <pc:spChg chg="add del">
          <ac:chgData name="Deondre' Rutues" userId="8dd514cd57106c03" providerId="LiveId" clId="{B66CE76C-31D9-4E8D-8093-CC7F291B01DA}" dt="2021-01-25T22:08:35.852" v="1047" actId="26606"/>
          <ac:spMkLst>
            <pc:docMk/>
            <pc:sldMk cId="1706998610" sldId="303"/>
            <ac:spMk id="25607" creationId="{7CA0DAA6-33B8-4A25-810D-2F4D816FB40E}"/>
          </ac:spMkLst>
        </pc:spChg>
        <pc:spChg chg="add del">
          <ac:chgData name="Deondre' Rutues" userId="8dd514cd57106c03" providerId="LiveId" clId="{B66CE76C-31D9-4E8D-8093-CC7F291B01DA}" dt="2021-01-25T22:08:56.892" v="1049" actId="26606"/>
          <ac:spMkLst>
            <pc:docMk/>
            <pc:sldMk cId="1706998610" sldId="303"/>
            <ac:spMk id="25609" creationId="{4D51AB52-5ADD-4688-83DB-8A2EB1F26B99}"/>
          </ac:spMkLst>
        </pc:spChg>
        <pc:spChg chg="add del">
          <ac:chgData name="Deondre' Rutues" userId="8dd514cd57106c03" providerId="LiveId" clId="{B66CE76C-31D9-4E8D-8093-CC7F291B01DA}" dt="2021-01-25T22:08:56.892" v="1049" actId="26606"/>
          <ac:spMkLst>
            <pc:docMk/>
            <pc:sldMk cId="1706998610" sldId="303"/>
            <ac:spMk id="25610" creationId="{B16425A2-0ACD-4EB0-BA4C-35677F94A0CE}"/>
          </ac:spMkLst>
        </pc:spChg>
        <pc:spChg chg="add del">
          <ac:chgData name="Deondre' Rutues" userId="8dd514cd57106c03" providerId="LiveId" clId="{B66CE76C-31D9-4E8D-8093-CC7F291B01DA}" dt="2021-01-25T22:09:17.131" v="1051" actId="26606"/>
          <ac:spMkLst>
            <pc:docMk/>
            <pc:sldMk cId="1706998610" sldId="303"/>
            <ac:spMk id="25612" creationId="{787900AF-3ED0-4C02-A309-3984EBBD202C}"/>
          </ac:spMkLst>
        </pc:spChg>
        <pc:spChg chg="add del">
          <ac:chgData name="Deondre' Rutues" userId="8dd514cd57106c03" providerId="LiveId" clId="{B66CE76C-31D9-4E8D-8093-CC7F291B01DA}" dt="2021-01-25T22:09:17.131" v="1051" actId="26606"/>
          <ac:spMkLst>
            <pc:docMk/>
            <pc:sldMk cId="1706998610" sldId="303"/>
            <ac:spMk id="25613" creationId="{8DEDEE5C-3126-4336-A7D4-9277AF5A04B4}"/>
          </ac:spMkLst>
        </pc:spChg>
        <pc:spChg chg="add del">
          <ac:chgData name="Deondre' Rutues" userId="8dd514cd57106c03" providerId="LiveId" clId="{B66CE76C-31D9-4E8D-8093-CC7F291B01DA}" dt="2021-01-25T22:09:17.131" v="1051" actId="26606"/>
          <ac:spMkLst>
            <pc:docMk/>
            <pc:sldMk cId="1706998610" sldId="303"/>
            <ac:spMk id="25614" creationId="{B16425A2-0ACD-4EB0-BA4C-35677F94A0CE}"/>
          </ac:spMkLst>
        </pc:spChg>
        <pc:spChg chg="add del">
          <ac:chgData name="Deondre' Rutues" userId="8dd514cd57106c03" providerId="LiveId" clId="{B66CE76C-31D9-4E8D-8093-CC7F291B01DA}" dt="2021-01-25T22:14:05.031" v="1076"/>
          <ac:spMkLst>
            <pc:docMk/>
            <pc:sldMk cId="1706998610" sldId="303"/>
            <ac:spMk id="25616" creationId="{B16425A2-0ACD-4EB0-BA4C-35677F94A0CE}"/>
          </ac:spMkLst>
        </pc:spChg>
        <pc:spChg chg="add">
          <ac:chgData name="Deondre' Rutues" userId="8dd514cd57106c03" providerId="LiveId" clId="{B66CE76C-31D9-4E8D-8093-CC7F291B01DA}" dt="2021-01-25T22:09:17.142" v="1052" actId="26606"/>
          <ac:spMkLst>
            <pc:docMk/>
            <pc:sldMk cId="1706998610" sldId="303"/>
            <ac:spMk id="25617" creationId="{293F5FFF-2AE2-424B-BE21-49AFFEF68811}"/>
          </ac:spMkLst>
        </pc:spChg>
        <pc:grpChg chg="add del">
          <ac:chgData name="Deondre' Rutues" userId="8dd514cd57106c03" providerId="LiveId" clId="{B66CE76C-31D9-4E8D-8093-CC7F291B01DA}" dt="2021-01-25T22:08:56.892" v="1049" actId="26606"/>
          <ac:grpSpMkLst>
            <pc:docMk/>
            <pc:sldMk cId="1706998610" sldId="303"/>
            <ac:grpSpMk id="73" creationId="{2B860207-ACE2-4B37-A2C2-9AAE0EEBA8BF}"/>
          </ac:grpSpMkLst>
        </pc:grpChg>
        <pc:picChg chg="add mod">
          <ac:chgData name="Deondre' Rutues" userId="8dd514cd57106c03" providerId="LiveId" clId="{B66CE76C-31D9-4E8D-8093-CC7F291B01DA}" dt="2021-01-25T22:22:24.269" v="1299" actId="14100"/>
          <ac:picMkLst>
            <pc:docMk/>
            <pc:sldMk cId="1706998610" sldId="303"/>
            <ac:picMk id="8" creationId="{C0E19106-9696-402C-856D-1770FA364B78}"/>
          </ac:picMkLst>
        </pc:picChg>
        <pc:picChg chg="add del">
          <ac:chgData name="Deondre' Rutues" userId="8dd514cd57106c03" providerId="LiveId" clId="{B66CE76C-31D9-4E8D-8093-CC7F291B01DA}" dt="2021-01-26T01:12:02.359" v="2003"/>
          <ac:picMkLst>
            <pc:docMk/>
            <pc:sldMk cId="1706998610" sldId="303"/>
            <ac:picMk id="9" creationId="{C6F8FF58-143A-47B6-8787-AF74B2C2C3A1}"/>
          </ac:picMkLst>
        </pc:picChg>
        <pc:picChg chg="add del mod ord">
          <ac:chgData name="Deondre' Rutues" userId="8dd514cd57106c03" providerId="LiveId" clId="{B66CE76C-31D9-4E8D-8093-CC7F291B01DA}" dt="2021-01-26T01:31:13.432" v="2254" actId="478"/>
          <ac:picMkLst>
            <pc:docMk/>
            <pc:sldMk cId="1706998610" sldId="303"/>
            <ac:picMk id="46" creationId="{B5CBEC98-537F-40EA-A73B-6923506B2E06}"/>
          </ac:picMkLst>
        </pc:picChg>
        <pc:picChg chg="add mod">
          <ac:chgData name="Deondre' Rutues" userId="8dd514cd57106c03" providerId="LiveId" clId="{B66CE76C-31D9-4E8D-8093-CC7F291B01DA}" dt="2021-01-25T22:23:27.599" v="1302" actId="166"/>
          <ac:picMkLst>
            <pc:docMk/>
            <pc:sldMk cId="1706998610" sldId="303"/>
            <ac:picMk id="25602" creationId="{BA32D5B1-B4E8-481B-A0DF-8BB08768D285}"/>
          </ac:picMkLst>
        </pc:picChg>
      </pc:sldChg>
      <pc:sldChg chg="addSp modSp new del mod">
        <pc:chgData name="Deondre' Rutues" userId="8dd514cd57106c03" providerId="LiveId" clId="{B66CE76C-31D9-4E8D-8093-CC7F291B01DA}" dt="2021-01-25T23:29:16.065" v="1512" actId="47"/>
        <pc:sldMkLst>
          <pc:docMk/>
          <pc:sldMk cId="1396884432" sldId="304"/>
        </pc:sldMkLst>
        <pc:spChg chg="mod">
          <ac:chgData name="Deondre' Rutues" userId="8dd514cd57106c03" providerId="LiveId" clId="{B66CE76C-31D9-4E8D-8093-CC7F291B01DA}" dt="2021-01-25T23:29:13.065" v="1511" actId="1076"/>
          <ac:spMkLst>
            <pc:docMk/>
            <pc:sldMk cId="1396884432" sldId="304"/>
            <ac:spMk id="2" creationId="{0CCBDBB5-9532-4C3B-80D3-BA2E3AFC6E1C}"/>
          </ac:spMkLst>
        </pc:spChg>
        <pc:picChg chg="add mod">
          <ac:chgData name="Deondre' Rutues" userId="8dd514cd57106c03" providerId="LiveId" clId="{B66CE76C-31D9-4E8D-8093-CC7F291B01DA}" dt="2021-01-25T23:29:13.065" v="1511" actId="1076"/>
          <ac:picMkLst>
            <pc:docMk/>
            <pc:sldMk cId="1396884432" sldId="304"/>
            <ac:picMk id="27650" creationId="{07EC3DF1-764B-455A-B8AA-74D1AE3C4538}"/>
          </ac:picMkLst>
        </pc:picChg>
      </pc:sldChg>
      <pc:sldChg chg="addSp delSp modSp new mod ord modTransition setBg modAnim setClrOvrMap">
        <pc:chgData name="Deondre' Rutues" userId="8dd514cd57106c03" providerId="LiveId" clId="{B66CE76C-31D9-4E8D-8093-CC7F291B01DA}" dt="2021-01-26T18:40:10.884" v="2774"/>
        <pc:sldMkLst>
          <pc:docMk/>
          <pc:sldMk cId="2135800206" sldId="305"/>
        </pc:sldMkLst>
        <pc:spChg chg="mod">
          <ac:chgData name="Deondre' Rutues" userId="8dd514cd57106c03" providerId="LiveId" clId="{B66CE76C-31D9-4E8D-8093-CC7F291B01DA}" dt="2021-01-25T22:49:13.945" v="1479" actId="26606"/>
          <ac:spMkLst>
            <pc:docMk/>
            <pc:sldMk cId="2135800206" sldId="305"/>
            <ac:spMk id="2" creationId="{DA6A9CE1-B25B-4774-BE5D-558C17639D98}"/>
          </ac:spMkLst>
        </pc:spChg>
        <pc:spChg chg="mod">
          <ac:chgData name="Deondre' Rutues" userId="8dd514cd57106c03" providerId="LiveId" clId="{B66CE76C-31D9-4E8D-8093-CC7F291B01DA}" dt="2021-01-25T22:49:13.945" v="1479" actId="26606"/>
          <ac:spMkLst>
            <pc:docMk/>
            <pc:sldMk cId="2135800206" sldId="305"/>
            <ac:spMk id="3" creationId="{0CABD95C-D970-4A91-99EA-271B1C198A3F}"/>
          </ac:spMkLst>
        </pc:spChg>
        <pc:spChg chg="add del">
          <ac:chgData name="Deondre' Rutues" userId="8dd514cd57106c03" providerId="LiveId" clId="{B66CE76C-31D9-4E8D-8093-CC7F291B01DA}" dt="2021-01-25T22:35:04.400" v="1320" actId="26606"/>
          <ac:spMkLst>
            <pc:docMk/>
            <pc:sldMk cId="2135800206" sldId="305"/>
            <ac:spMk id="71" creationId="{D38A241E-0395-41E5-8607-BAA2799A4374}"/>
          </ac:spMkLst>
        </pc:spChg>
        <pc:spChg chg="add del">
          <ac:chgData name="Deondre' Rutues" userId="8dd514cd57106c03" providerId="LiveId" clId="{B66CE76C-31D9-4E8D-8093-CC7F291B01DA}" dt="2021-01-25T22:40:28.397" v="1366" actId="26606"/>
          <ac:spMkLst>
            <pc:docMk/>
            <pc:sldMk cId="2135800206" sldId="305"/>
            <ac:spMk id="80" creationId="{D55CA618-78A6-47F6-B865-E9315164FB49}"/>
          </ac:spMkLst>
        </pc:spChg>
        <pc:spChg chg="add del">
          <ac:chgData name="Deondre' Rutues" userId="8dd514cd57106c03" providerId="LiveId" clId="{B66CE76C-31D9-4E8D-8093-CC7F291B01DA}" dt="2021-01-25T22:40:36.885" v="1370" actId="26606"/>
          <ac:spMkLst>
            <pc:docMk/>
            <pc:sldMk cId="2135800206" sldId="305"/>
            <ac:spMk id="84" creationId="{617D17FB-975C-487E-8519-38E547609E33}"/>
          </ac:spMkLst>
        </pc:spChg>
        <pc:spChg chg="add del">
          <ac:chgData name="Deondre' Rutues" userId="8dd514cd57106c03" providerId="LiveId" clId="{B66CE76C-31D9-4E8D-8093-CC7F291B01DA}" dt="2021-01-25T22:40:28.397" v="1366" actId="26606"/>
          <ac:spMkLst>
            <pc:docMk/>
            <pc:sldMk cId="2135800206" sldId="305"/>
            <ac:spMk id="86" creationId="{8ED94938-268E-4C0A-A08A-B3980C78BAEB}"/>
          </ac:spMkLst>
        </pc:spChg>
        <pc:spChg chg="add del">
          <ac:chgData name="Deondre' Rutues" userId="8dd514cd57106c03" providerId="LiveId" clId="{B66CE76C-31D9-4E8D-8093-CC7F291B01DA}" dt="2021-01-25T22:35:13.226" v="1322" actId="26606"/>
          <ac:spMkLst>
            <pc:docMk/>
            <pc:sldMk cId="2135800206" sldId="305"/>
            <ac:spMk id="26628" creationId="{86295E7F-EA66-480B-B001-C8BE7CD61903}"/>
          </ac:spMkLst>
        </pc:spChg>
        <pc:spChg chg="add del">
          <ac:chgData name="Deondre' Rutues" userId="8dd514cd57106c03" providerId="LiveId" clId="{B66CE76C-31D9-4E8D-8093-CC7F291B01DA}" dt="2021-01-25T22:35:47.803" v="1324" actId="26606"/>
          <ac:spMkLst>
            <pc:docMk/>
            <pc:sldMk cId="2135800206" sldId="305"/>
            <ac:spMk id="26632" creationId="{7F57BEA8-497D-4AA8-8A18-BDCD696B25FE}"/>
          </ac:spMkLst>
        </pc:spChg>
        <pc:spChg chg="add del">
          <ac:chgData name="Deondre' Rutues" userId="8dd514cd57106c03" providerId="LiveId" clId="{B66CE76C-31D9-4E8D-8093-CC7F291B01DA}" dt="2021-01-25T22:49:13.945" v="1479" actId="26606"/>
          <ac:spMkLst>
            <pc:docMk/>
            <pc:sldMk cId="2135800206" sldId="305"/>
            <ac:spMk id="26634" creationId="{71CFE9EA-50D8-4028-BE42-DC2D813BEA66}"/>
          </ac:spMkLst>
        </pc:spChg>
        <pc:spChg chg="add del">
          <ac:chgData name="Deondre' Rutues" userId="8dd514cd57106c03" providerId="LiveId" clId="{B66CE76C-31D9-4E8D-8093-CC7F291B01DA}" dt="2021-01-25T22:40:30.299" v="1368" actId="26606"/>
          <ac:spMkLst>
            <pc:docMk/>
            <pc:sldMk cId="2135800206" sldId="305"/>
            <ac:spMk id="26637" creationId="{FB5B0058-AF13-4859-B429-4EDDE2A26F7F}"/>
          </ac:spMkLst>
        </pc:spChg>
        <pc:spChg chg="add del">
          <ac:chgData name="Deondre' Rutues" userId="8dd514cd57106c03" providerId="LiveId" clId="{B66CE76C-31D9-4E8D-8093-CC7F291B01DA}" dt="2021-01-25T22:40:30.299" v="1368" actId="26606"/>
          <ac:spMkLst>
            <pc:docMk/>
            <pc:sldMk cId="2135800206" sldId="305"/>
            <ac:spMk id="26638" creationId="{0277405F-0B4F-4418-B773-1B38814125B6}"/>
          </ac:spMkLst>
        </pc:spChg>
        <pc:spChg chg="add del">
          <ac:chgData name="Deondre' Rutues" userId="8dd514cd57106c03" providerId="LiveId" clId="{B66CE76C-31D9-4E8D-8093-CC7F291B01DA}" dt="2021-01-25T22:49:09.831" v="1477" actId="26606"/>
          <ac:spMkLst>
            <pc:docMk/>
            <pc:sldMk cId="2135800206" sldId="305"/>
            <ac:spMk id="26639" creationId="{DAE885FA-583E-488C-A3B2-2647B84A8162}"/>
          </ac:spMkLst>
        </pc:spChg>
        <pc:spChg chg="add del">
          <ac:chgData name="Deondre' Rutues" userId="8dd514cd57106c03" providerId="LiveId" clId="{B66CE76C-31D9-4E8D-8093-CC7F291B01DA}" dt="2021-01-25T22:40:36.885" v="1370" actId="26606"/>
          <ac:spMkLst>
            <pc:docMk/>
            <pc:sldMk cId="2135800206" sldId="305"/>
            <ac:spMk id="26640" creationId="{0DE6A193-4755-479A-BC6F-A7EBCA73BE1A}"/>
          </ac:spMkLst>
        </pc:spChg>
        <pc:spChg chg="add del">
          <ac:chgData name="Deondre' Rutues" userId="8dd514cd57106c03" providerId="LiveId" clId="{B66CE76C-31D9-4E8D-8093-CC7F291B01DA}" dt="2021-01-25T22:40:36.885" v="1370" actId="26606"/>
          <ac:spMkLst>
            <pc:docMk/>
            <pc:sldMk cId="2135800206" sldId="305"/>
            <ac:spMk id="26641" creationId="{5A55B759-31A7-423C-9BC2-A8BC09FE98B9}"/>
          </ac:spMkLst>
        </pc:spChg>
        <pc:spChg chg="add del">
          <ac:chgData name="Deondre' Rutues" userId="8dd514cd57106c03" providerId="LiveId" clId="{B66CE76C-31D9-4E8D-8093-CC7F291B01DA}" dt="2021-01-25T22:49:09.831" v="1477" actId="26606"/>
          <ac:spMkLst>
            <pc:docMk/>
            <pc:sldMk cId="2135800206" sldId="305"/>
            <ac:spMk id="26642" creationId="{87B1CEC7-C2CE-4440-A0F7-0BE6B3AADB72}"/>
          </ac:spMkLst>
        </pc:spChg>
        <pc:spChg chg="add del">
          <ac:chgData name="Deondre' Rutues" userId="8dd514cd57106c03" providerId="LiveId" clId="{B66CE76C-31D9-4E8D-8093-CC7F291B01DA}" dt="2021-01-25T22:49:09.831" v="1477" actId="26606"/>
          <ac:spMkLst>
            <pc:docMk/>
            <pc:sldMk cId="2135800206" sldId="305"/>
            <ac:spMk id="26643" creationId="{7B0DBF0B-D7C2-4F15-94AE-315255824591}"/>
          </ac:spMkLst>
        </pc:spChg>
        <pc:spChg chg="add del">
          <ac:chgData name="Deondre' Rutues" userId="8dd514cd57106c03" providerId="LiveId" clId="{B66CE76C-31D9-4E8D-8093-CC7F291B01DA}" dt="2021-01-25T22:49:13.945" v="1479" actId="26606"/>
          <ac:spMkLst>
            <pc:docMk/>
            <pc:sldMk cId="2135800206" sldId="305"/>
            <ac:spMk id="26645" creationId="{7315379B-1645-4C87-AB3C-69DEF1ECDC94}"/>
          </ac:spMkLst>
        </pc:spChg>
        <pc:spChg chg="add del">
          <ac:chgData name="Deondre' Rutues" userId="8dd514cd57106c03" providerId="LiveId" clId="{B66CE76C-31D9-4E8D-8093-CC7F291B01DA}" dt="2021-01-25T22:49:13.945" v="1479" actId="26606"/>
          <ac:spMkLst>
            <pc:docMk/>
            <pc:sldMk cId="2135800206" sldId="305"/>
            <ac:spMk id="26646" creationId="{4FE70E86-779D-4922-A020-0B3E5C05AA42}"/>
          </ac:spMkLst>
        </pc:spChg>
        <pc:grpChg chg="add del">
          <ac:chgData name="Deondre' Rutues" userId="8dd514cd57106c03" providerId="LiveId" clId="{B66CE76C-31D9-4E8D-8093-CC7F291B01DA}" dt="2021-01-25T22:40:28.397" v="1366" actId="26606"/>
          <ac:grpSpMkLst>
            <pc:docMk/>
            <pc:sldMk cId="2135800206" sldId="305"/>
            <ac:grpSpMk id="82" creationId="{B83D307E-DF68-43F8-97CE-0AAE950A7129}"/>
          </ac:grpSpMkLst>
        </pc:grpChg>
        <pc:grpChg chg="add del">
          <ac:chgData name="Deondre' Rutues" userId="8dd514cd57106c03" providerId="LiveId" clId="{B66CE76C-31D9-4E8D-8093-CC7F291B01DA}" dt="2021-01-25T22:49:13.945" v="1479" actId="26606"/>
          <ac:grpSpMkLst>
            <pc:docMk/>
            <pc:sldMk cId="2135800206" sldId="305"/>
            <ac:grpSpMk id="26647" creationId="{81F55513-2668-477C-9962-1B9F5E31F120}"/>
          </ac:grpSpMkLst>
        </pc:grpChg>
        <pc:picChg chg="add mod">
          <ac:chgData name="Deondre' Rutues" userId="8dd514cd57106c03" providerId="LiveId" clId="{B66CE76C-31D9-4E8D-8093-CC7F291B01DA}" dt="2021-01-25T22:49:19.478" v="1480" actId="1076"/>
          <ac:picMkLst>
            <pc:docMk/>
            <pc:sldMk cId="2135800206" sldId="305"/>
            <ac:picMk id="4" creationId="{91056A06-B277-4853-A973-CB981F292992}"/>
          </ac:picMkLst>
        </pc:picChg>
        <pc:picChg chg="add mod ord">
          <ac:chgData name="Deondre' Rutues" userId="8dd514cd57106c03" providerId="LiveId" clId="{B66CE76C-31D9-4E8D-8093-CC7F291B01DA}" dt="2021-01-25T22:49:13.945" v="1479" actId="26606"/>
          <ac:picMkLst>
            <pc:docMk/>
            <pc:sldMk cId="2135800206" sldId="305"/>
            <ac:picMk id="26626" creationId="{9312F747-06CA-46D2-AB89-B3AE96280C85}"/>
          </ac:picMkLst>
        </pc:picChg>
        <pc:cxnChg chg="add del">
          <ac:chgData name="Deondre' Rutues" userId="8dd514cd57106c03" providerId="LiveId" clId="{B66CE76C-31D9-4E8D-8093-CC7F291B01DA}" dt="2021-01-25T22:35:04.400" v="1320" actId="26606"/>
          <ac:cxnSpMkLst>
            <pc:docMk/>
            <pc:sldMk cId="2135800206" sldId="305"/>
            <ac:cxnSpMk id="73" creationId="{CE352288-84AD-4CA8-BCD5-76C29D34E1DB}"/>
          </ac:cxnSpMkLst>
        </pc:cxnChg>
        <pc:cxnChg chg="add del">
          <ac:chgData name="Deondre' Rutues" userId="8dd514cd57106c03" providerId="LiveId" clId="{B66CE76C-31D9-4E8D-8093-CC7F291B01DA}" dt="2021-01-25T22:35:47.803" v="1324" actId="26606"/>
          <ac:cxnSpMkLst>
            <pc:docMk/>
            <pc:sldMk cId="2135800206" sldId="305"/>
            <ac:cxnSpMk id="75" creationId="{A82415D3-DDE5-4D63-8CB3-23A5EC581B27}"/>
          </ac:cxnSpMkLst>
        </pc:cxnChg>
        <pc:cxnChg chg="add del">
          <ac:chgData name="Deondre' Rutues" userId="8dd514cd57106c03" providerId="LiveId" clId="{B66CE76C-31D9-4E8D-8093-CC7F291B01DA}" dt="2021-01-25T22:35:47.803" v="1324" actId="26606"/>
          <ac:cxnSpMkLst>
            <pc:docMk/>
            <pc:sldMk cId="2135800206" sldId="305"/>
            <ac:cxnSpMk id="77" creationId="{AD7193FB-6AE6-4B3B-8F89-56B55DD63B4D}"/>
          </ac:cxnSpMkLst>
        </pc:cxnChg>
        <pc:cxnChg chg="add del">
          <ac:chgData name="Deondre' Rutues" userId="8dd514cd57106c03" providerId="LiveId" clId="{B66CE76C-31D9-4E8D-8093-CC7F291B01DA}" dt="2021-01-25T22:35:13.226" v="1322" actId="26606"/>
          <ac:cxnSpMkLst>
            <pc:docMk/>
            <pc:sldMk cId="2135800206" sldId="305"/>
            <ac:cxnSpMk id="26629" creationId="{E126E481-B945-4179-BD79-05E96E9B29E1}"/>
          </ac:cxnSpMkLst>
        </pc:cxnChg>
        <pc:cxnChg chg="add del">
          <ac:chgData name="Deondre' Rutues" userId="8dd514cd57106c03" providerId="LiveId" clId="{B66CE76C-31D9-4E8D-8093-CC7F291B01DA}" dt="2021-01-25T22:35:47.803" v="1324" actId="26606"/>
          <ac:cxnSpMkLst>
            <pc:docMk/>
            <pc:sldMk cId="2135800206" sldId="305"/>
            <ac:cxnSpMk id="26631" creationId="{D2E961F1-4A28-4A5F-BBD4-6E400E5E6C75}"/>
          </ac:cxnSpMkLst>
        </pc:cxnChg>
        <pc:cxnChg chg="add del">
          <ac:chgData name="Deondre' Rutues" userId="8dd514cd57106c03" providerId="LiveId" clId="{B66CE76C-31D9-4E8D-8093-CC7F291B01DA}" dt="2021-01-25T22:49:13.945" v="1479" actId="26606"/>
          <ac:cxnSpMkLst>
            <pc:docMk/>
            <pc:sldMk cId="2135800206" sldId="305"/>
            <ac:cxnSpMk id="26635" creationId="{9A218DD6-0CC7-465B-B80F-747F97B4021F}"/>
          </ac:cxnSpMkLst>
        </pc:cxnChg>
      </pc:sldChg>
      <pc:sldChg chg="addSp delSp modSp add mod ord modTransition">
        <pc:chgData name="Deondre' Rutues" userId="8dd514cd57106c03" providerId="LiveId" clId="{B66CE76C-31D9-4E8D-8093-CC7F291B01DA}" dt="2021-01-26T18:41:38.497" v="2780"/>
        <pc:sldMkLst>
          <pc:docMk/>
          <pc:sldMk cId="2319086169" sldId="306"/>
        </pc:sldMkLst>
        <pc:spChg chg="mod ord">
          <ac:chgData name="Deondre' Rutues" userId="8dd514cd57106c03" providerId="LiveId" clId="{B66CE76C-31D9-4E8D-8093-CC7F291B01DA}" dt="2021-01-25T23:01:01.303" v="1501" actId="1076"/>
          <ac:spMkLst>
            <pc:docMk/>
            <pc:sldMk cId="2319086169" sldId="306"/>
            <ac:spMk id="6" creationId="{00000000-0000-0000-0000-000000000000}"/>
          </ac:spMkLst>
        </pc:spChg>
        <pc:spChg chg="del">
          <ac:chgData name="Deondre' Rutues" userId="8dd514cd57106c03" providerId="LiveId" clId="{B66CE76C-31D9-4E8D-8093-CC7F291B01DA}" dt="2021-01-25T22:59:20.943" v="1488" actId="26606"/>
          <ac:spMkLst>
            <pc:docMk/>
            <pc:sldMk cId="2319086169" sldId="306"/>
            <ac:spMk id="25" creationId="{F8446B12-7391-4711-8B31-112A0B896C76}"/>
          </ac:spMkLst>
        </pc:spChg>
        <pc:spChg chg="add">
          <ac:chgData name="Deondre' Rutues" userId="8dd514cd57106c03" providerId="LiveId" clId="{B66CE76C-31D9-4E8D-8093-CC7F291B01DA}" dt="2021-01-25T22:59:20.943" v="1488" actId="26606"/>
          <ac:spMkLst>
            <pc:docMk/>
            <pc:sldMk cId="2319086169" sldId="306"/>
            <ac:spMk id="34" creationId="{C1DD1A8A-57D5-4A81-AD04-532B043C5611}"/>
          </ac:spMkLst>
        </pc:spChg>
        <pc:spChg chg="add">
          <ac:chgData name="Deondre' Rutues" userId="8dd514cd57106c03" providerId="LiveId" clId="{B66CE76C-31D9-4E8D-8093-CC7F291B01DA}" dt="2021-01-25T22:59:20.943" v="1488" actId="26606"/>
          <ac:spMkLst>
            <pc:docMk/>
            <pc:sldMk cId="2319086169" sldId="306"/>
            <ac:spMk id="36" creationId="{007891EC-4501-44ED-A8C8-B11B6DB767AB}"/>
          </ac:spMkLst>
        </pc:spChg>
        <pc:grpChg chg="del">
          <ac:chgData name="Deondre' Rutues" userId="8dd514cd57106c03" providerId="LiveId" clId="{B66CE76C-31D9-4E8D-8093-CC7F291B01DA}" dt="2021-01-25T22:59:20.943" v="1488" actId="26606"/>
          <ac:grpSpMkLst>
            <pc:docMk/>
            <pc:sldMk cId="2319086169" sldId="306"/>
            <ac:grpSpMk id="27" creationId="{4252769E-B9F0-4068-A645-5BBEF16E9C28}"/>
          </ac:grpSpMkLst>
        </pc:grpChg>
        <pc:picChg chg="mod">
          <ac:chgData name="Deondre' Rutues" userId="8dd514cd57106c03" providerId="LiveId" clId="{B66CE76C-31D9-4E8D-8093-CC7F291B01DA}" dt="2021-01-25T22:59:20.943" v="1488" actId="26606"/>
          <ac:picMkLst>
            <pc:docMk/>
            <pc:sldMk cId="2319086169" sldId="306"/>
            <ac:picMk id="21" creationId="{F4A45E7C-F82E-48EB-AD84-B3B506FDCC21}"/>
          </ac:picMkLst>
        </pc:picChg>
      </pc:sldChg>
      <pc:sldChg chg="addSp delSp modSp new mod ord modTransition setBg">
        <pc:chgData name="Deondre' Rutues" userId="8dd514cd57106c03" providerId="LiveId" clId="{B66CE76C-31D9-4E8D-8093-CC7F291B01DA}" dt="2021-01-31T03:54:04.160" v="4784" actId="27636"/>
        <pc:sldMkLst>
          <pc:docMk/>
          <pc:sldMk cId="1891677407" sldId="307"/>
        </pc:sldMkLst>
        <pc:spChg chg="add mod">
          <ac:chgData name="Deondre' Rutues" userId="8dd514cd57106c03" providerId="LiveId" clId="{B66CE76C-31D9-4E8D-8093-CC7F291B01DA}" dt="2021-01-31T03:54:04.160" v="4784" actId="27636"/>
          <ac:spMkLst>
            <pc:docMk/>
            <pc:sldMk cId="1891677407" sldId="307"/>
            <ac:spMk id="7" creationId="{C6D8785E-BDC3-437B-B548-E92044271310}"/>
          </ac:spMkLst>
        </pc:spChg>
        <pc:spChg chg="add mod">
          <ac:chgData name="Deondre' Rutues" userId="8dd514cd57106c03" providerId="LiveId" clId="{B66CE76C-31D9-4E8D-8093-CC7F291B01DA}" dt="2021-01-27T15:02:55.933" v="2920" actId="20577"/>
          <ac:spMkLst>
            <pc:docMk/>
            <pc:sldMk cId="1891677407" sldId="307"/>
            <ac:spMk id="18" creationId="{5ABDCBA6-8A0F-4391-9629-663F86BC04B5}"/>
          </ac:spMkLst>
        </pc:spChg>
        <pc:spChg chg="add del">
          <ac:chgData name="Deondre' Rutues" userId="8dd514cd57106c03" providerId="LiveId" clId="{B66CE76C-31D9-4E8D-8093-CC7F291B01DA}" dt="2021-01-25T23:35:12.047" v="1516" actId="26606"/>
          <ac:spMkLst>
            <pc:docMk/>
            <pc:sldMk cId="1891677407" sldId="307"/>
            <ac:spMk id="71" creationId="{42A4FC2C-047E-45A5-965D-8E1E3BF09BC6}"/>
          </ac:spMkLst>
        </pc:spChg>
        <pc:spChg chg="add del">
          <ac:chgData name="Deondre' Rutues" userId="8dd514cd57106c03" providerId="LiveId" clId="{B66CE76C-31D9-4E8D-8093-CC7F291B01DA}" dt="2021-01-25T23:37:16.429" v="1523" actId="26606"/>
          <ac:spMkLst>
            <pc:docMk/>
            <pc:sldMk cId="1891677407" sldId="307"/>
            <ac:spMk id="75" creationId="{325166D1-1B21-4128-AC42-61745528E4D6}"/>
          </ac:spMkLst>
        </pc:spChg>
        <pc:spChg chg="add">
          <ac:chgData name="Deondre' Rutues" userId="8dd514cd57106c03" providerId="LiveId" clId="{B66CE76C-31D9-4E8D-8093-CC7F291B01DA}" dt="2021-01-25T23:37:30.270" v="1526" actId="26606"/>
          <ac:spMkLst>
            <pc:docMk/>
            <pc:sldMk cId="1891677407" sldId="307"/>
            <ac:spMk id="79" creationId="{55D4142C-5077-457F-A6AD-3FECFDB39685}"/>
          </ac:spMkLst>
        </pc:spChg>
        <pc:spChg chg="add">
          <ac:chgData name="Deondre' Rutues" userId="8dd514cd57106c03" providerId="LiveId" clId="{B66CE76C-31D9-4E8D-8093-CC7F291B01DA}" dt="2021-01-25T23:37:30.270" v="1526" actId="26606"/>
          <ac:spMkLst>
            <pc:docMk/>
            <pc:sldMk cId="1891677407" sldId="307"/>
            <ac:spMk id="81" creationId="{7A5F0580-5EE9-419F-96EE-B6529EF6E7D0}"/>
          </ac:spMkLst>
        </pc:spChg>
        <pc:spChg chg="add del">
          <ac:chgData name="Deondre' Rutues" userId="8dd514cd57106c03" providerId="LiveId" clId="{B66CE76C-31D9-4E8D-8093-CC7F291B01DA}" dt="2021-01-25T23:35:15.398" v="1518" actId="26606"/>
          <ac:spMkLst>
            <pc:docMk/>
            <pc:sldMk cId="1891677407" sldId="307"/>
            <ac:spMk id="28676" creationId="{B670DBD5-770C-4383-9F54-5B86E86BD5BB}"/>
          </ac:spMkLst>
        </pc:spChg>
        <pc:spChg chg="add del">
          <ac:chgData name="Deondre' Rutues" userId="8dd514cd57106c03" providerId="LiveId" clId="{B66CE76C-31D9-4E8D-8093-CC7F291B01DA}" dt="2021-01-25T23:37:30.270" v="1526" actId="26606"/>
          <ac:spMkLst>
            <pc:docMk/>
            <pc:sldMk cId="1891677407" sldId="307"/>
            <ac:spMk id="28678" creationId="{42A4FC2C-047E-45A5-965D-8E1E3BF09BC6}"/>
          </ac:spMkLst>
        </pc:spChg>
        <pc:spChg chg="add del">
          <ac:chgData name="Deondre' Rutues" userId="8dd514cd57106c03" providerId="LiveId" clId="{B66CE76C-31D9-4E8D-8093-CC7F291B01DA}" dt="2021-01-25T23:37:30.234" v="1525" actId="26606"/>
          <ac:spMkLst>
            <pc:docMk/>
            <pc:sldMk cId="1891677407" sldId="307"/>
            <ac:spMk id="28680" creationId="{E8A8EAB8-D2FF-444D-B34B-7D32F106AD0E}"/>
          </ac:spMkLst>
        </pc:spChg>
        <pc:spChg chg="add">
          <ac:chgData name="Deondre' Rutues" userId="8dd514cd57106c03" providerId="LiveId" clId="{B66CE76C-31D9-4E8D-8093-CC7F291B01DA}" dt="2021-01-25T23:37:30.270" v="1526" actId="26606"/>
          <ac:spMkLst>
            <pc:docMk/>
            <pc:sldMk cId="1891677407" sldId="307"/>
            <ac:spMk id="28684" creationId="{21A75659-5A6F-4F77-9679-678A00B9D8DC}"/>
          </ac:spMkLst>
        </pc:spChg>
        <pc:spChg chg="add">
          <ac:chgData name="Deondre' Rutues" userId="8dd514cd57106c03" providerId="LiveId" clId="{B66CE76C-31D9-4E8D-8093-CC7F291B01DA}" dt="2021-01-25T23:37:30.270" v="1526" actId="26606"/>
          <ac:spMkLst>
            <pc:docMk/>
            <pc:sldMk cId="1891677407" sldId="307"/>
            <ac:spMk id="28685" creationId="{E30A3A45-140E-431E-AED0-07EF836310B3}"/>
          </ac:spMkLst>
        </pc:spChg>
        <pc:grpChg chg="add del">
          <ac:chgData name="Deondre' Rutues" userId="8dd514cd57106c03" providerId="LiveId" clId="{B66CE76C-31D9-4E8D-8093-CC7F291B01DA}" dt="2021-01-25T23:37:16.429" v="1523" actId="26606"/>
          <ac:grpSpMkLst>
            <pc:docMk/>
            <pc:sldMk cId="1891677407" sldId="307"/>
            <ac:grpSpMk id="77" creationId="{E6517BAC-C80F-4065-90D8-703493E0B353}"/>
          </ac:grpSpMkLst>
        </pc:grpChg>
        <pc:picChg chg="add del mod ord">
          <ac:chgData name="Deondre' Rutues" userId="8dd514cd57106c03" providerId="LiveId" clId="{B66CE76C-31D9-4E8D-8093-CC7F291B01DA}" dt="2021-01-26T01:30:49.312" v="2244"/>
          <ac:picMkLst>
            <pc:docMk/>
            <pc:sldMk cId="1891677407" sldId="307"/>
            <ac:picMk id="19" creationId="{C2EA9262-034D-4A9F-B7F6-3E1B4AD80D1A}"/>
          </ac:picMkLst>
        </pc:picChg>
        <pc:picChg chg="add mod">
          <ac:chgData name="Deondre' Rutues" userId="8dd514cd57106c03" providerId="LiveId" clId="{B66CE76C-31D9-4E8D-8093-CC7F291B01DA}" dt="2021-01-25T23:37:30.270" v="1526" actId="26606"/>
          <ac:picMkLst>
            <pc:docMk/>
            <pc:sldMk cId="1891677407" sldId="307"/>
            <ac:picMk id="28674" creationId="{4AF185F2-59DA-4AC4-9EC0-347B6A5C95EE}"/>
          </ac:picMkLst>
        </pc:picChg>
        <pc:cxnChg chg="add del">
          <ac:chgData name="Deondre' Rutues" userId="8dd514cd57106c03" providerId="LiveId" clId="{B66CE76C-31D9-4E8D-8093-CC7F291B01DA}" dt="2021-01-25T23:37:30.234" v="1525" actId="26606"/>
          <ac:cxnSpMkLst>
            <pc:docMk/>
            <pc:sldMk cId="1891677407" sldId="307"/>
            <ac:cxnSpMk id="28681" creationId="{EEA38897-7BA3-4408-8083-3235339C4A60}"/>
          </ac:cxnSpMkLst>
        </pc:cxnChg>
        <pc:cxnChg chg="add del">
          <ac:chgData name="Deondre' Rutues" userId="8dd514cd57106c03" providerId="LiveId" clId="{B66CE76C-31D9-4E8D-8093-CC7F291B01DA}" dt="2021-01-25T23:37:30.234" v="1525" actId="26606"/>
          <ac:cxnSpMkLst>
            <pc:docMk/>
            <pc:sldMk cId="1891677407" sldId="307"/>
            <ac:cxnSpMk id="28682" creationId="{F11AD06B-AB20-4097-8606-5DA00DBACE88}"/>
          </ac:cxnSpMkLst>
        </pc:cxnChg>
      </pc:sldChg>
      <pc:sldChg chg="addSp delSp modSp new mod modTransition setBg delAnim modAnim">
        <pc:chgData name="Deondre' Rutues" userId="8dd514cd57106c03" providerId="LiveId" clId="{B66CE76C-31D9-4E8D-8093-CC7F291B01DA}" dt="2021-01-29T16:45:27.487" v="3501" actId="9405"/>
        <pc:sldMkLst>
          <pc:docMk/>
          <pc:sldMk cId="2883789167" sldId="308"/>
        </pc:sldMkLst>
        <pc:spChg chg="add del mod">
          <ac:chgData name="Deondre' Rutues" userId="8dd514cd57106c03" providerId="LiveId" clId="{B66CE76C-31D9-4E8D-8093-CC7F291B01DA}" dt="2021-01-27T20:10:25.626" v="3362" actId="478"/>
          <ac:spMkLst>
            <pc:docMk/>
            <pc:sldMk cId="2883789167" sldId="308"/>
            <ac:spMk id="2" creationId="{54EE8443-3897-4E2A-8764-367391564212}"/>
          </ac:spMkLst>
        </pc:spChg>
        <pc:spChg chg="add del mod">
          <ac:chgData name="Deondre' Rutues" userId="8dd514cd57106c03" providerId="LiveId" clId="{B66CE76C-31D9-4E8D-8093-CC7F291B01DA}" dt="2021-01-27T20:10:26.446" v="3363" actId="478"/>
          <ac:spMkLst>
            <pc:docMk/>
            <pc:sldMk cId="2883789167" sldId="308"/>
            <ac:spMk id="5" creationId="{EA5704B8-9740-436A-90D2-2590E0D9FF12}"/>
          </ac:spMkLst>
        </pc:spChg>
        <pc:spChg chg="add del mod">
          <ac:chgData name="Deondre' Rutues" userId="8dd514cd57106c03" providerId="LiveId" clId="{B66CE76C-31D9-4E8D-8093-CC7F291B01DA}" dt="2021-01-27T20:10:28.906" v="3364" actId="478"/>
          <ac:spMkLst>
            <pc:docMk/>
            <pc:sldMk cId="2883789167" sldId="308"/>
            <ac:spMk id="6" creationId="{A0B92973-07DA-4C5A-B534-47B2CD8A0FAD}"/>
          </ac:spMkLst>
        </pc:spChg>
        <pc:spChg chg="add del">
          <ac:chgData name="Deondre' Rutues" userId="8dd514cd57106c03" providerId="LiveId" clId="{B66CE76C-31D9-4E8D-8093-CC7F291B01DA}" dt="2021-01-26T00:14:26.793" v="1737" actId="26606"/>
          <ac:spMkLst>
            <pc:docMk/>
            <pc:sldMk cId="2883789167" sldId="308"/>
            <ac:spMk id="71" creationId="{C3896A03-3945-419A-B66B-4EE266EDD152}"/>
          </ac:spMkLst>
        </pc:spChg>
        <pc:spChg chg="add del">
          <ac:chgData name="Deondre' Rutues" userId="8dd514cd57106c03" providerId="LiveId" clId="{B66CE76C-31D9-4E8D-8093-CC7F291B01DA}" dt="2021-01-26T00:14:31.033" v="1739" actId="26606"/>
          <ac:spMkLst>
            <pc:docMk/>
            <pc:sldMk cId="2883789167" sldId="308"/>
            <ac:spMk id="77" creationId="{3776B14B-F2F4-4825-8DA8-8C7A0F2B3960}"/>
          </ac:spMkLst>
        </pc:spChg>
        <pc:spChg chg="add del">
          <ac:chgData name="Deondre' Rutues" userId="8dd514cd57106c03" providerId="LiveId" clId="{B66CE76C-31D9-4E8D-8093-CC7F291B01DA}" dt="2021-01-26T00:14:31.033" v="1739" actId="26606"/>
          <ac:spMkLst>
            <pc:docMk/>
            <pc:sldMk cId="2883789167" sldId="308"/>
            <ac:spMk id="29700" creationId="{0D1D8088-559A-46A5-A801-CDF0B9476BED}"/>
          </ac:spMkLst>
        </pc:spChg>
        <pc:spChg chg="add del">
          <ac:chgData name="Deondre' Rutues" userId="8dd514cd57106c03" providerId="LiveId" clId="{B66CE76C-31D9-4E8D-8093-CC7F291B01DA}" dt="2021-01-26T00:14:32.175" v="1741" actId="26606"/>
          <ac:spMkLst>
            <pc:docMk/>
            <pc:sldMk cId="2883789167" sldId="308"/>
            <ac:spMk id="29702" creationId="{8B089790-F4B6-46A7-BB28-7B74A9A9EFDC}"/>
          </ac:spMkLst>
        </pc:spChg>
        <pc:spChg chg="add del">
          <ac:chgData name="Deondre' Rutues" userId="8dd514cd57106c03" providerId="LiveId" clId="{B66CE76C-31D9-4E8D-8093-CC7F291B01DA}" dt="2021-01-26T00:14:44.212" v="1743" actId="26606"/>
          <ac:spMkLst>
            <pc:docMk/>
            <pc:sldMk cId="2883789167" sldId="308"/>
            <ac:spMk id="29707" creationId="{16DFB507-A35C-45A4-A4B1-88B692EB6BFB}"/>
          </ac:spMkLst>
        </pc:spChg>
        <pc:spChg chg="add del">
          <ac:chgData name="Deondre' Rutues" userId="8dd514cd57106c03" providerId="LiveId" clId="{B66CE76C-31D9-4E8D-8093-CC7F291B01DA}" dt="2021-01-26T00:14:44.212" v="1743" actId="26606"/>
          <ac:spMkLst>
            <pc:docMk/>
            <pc:sldMk cId="2883789167" sldId="308"/>
            <ac:spMk id="29708" creationId="{321407B0-5659-48D2-B8DE-DF83D5749533}"/>
          </ac:spMkLst>
        </pc:spChg>
        <pc:spChg chg="add del">
          <ac:chgData name="Deondre' Rutues" userId="8dd514cd57106c03" providerId="LiveId" clId="{B66CE76C-31D9-4E8D-8093-CC7F291B01DA}" dt="2021-01-26T00:14:44.212" v="1743" actId="26606"/>
          <ac:spMkLst>
            <pc:docMk/>
            <pc:sldMk cId="2883789167" sldId="308"/>
            <ac:spMk id="29709" creationId="{B9D22E60-9194-4252-8812-A1355DB6E613}"/>
          </ac:spMkLst>
        </pc:spChg>
        <pc:spChg chg="add">
          <ac:chgData name="Deondre' Rutues" userId="8dd514cd57106c03" providerId="LiveId" clId="{B66CE76C-31D9-4E8D-8093-CC7F291B01DA}" dt="2021-01-26T00:14:44.231" v="1744" actId="26606"/>
          <ac:spMkLst>
            <pc:docMk/>
            <pc:sldMk cId="2883789167" sldId="308"/>
            <ac:spMk id="29711" creationId="{42A4FC2C-047E-45A5-965D-8E1E3BF09BC6}"/>
          </ac:spMkLst>
        </pc:spChg>
        <pc:grpChg chg="add del">
          <ac:chgData name="Deondre' Rutues" userId="8dd514cd57106c03" providerId="LiveId" clId="{B66CE76C-31D9-4E8D-8093-CC7F291B01DA}" dt="2021-01-26T00:14:31.033" v="1739" actId="26606"/>
          <ac:grpSpMkLst>
            <pc:docMk/>
            <pc:sldMk cId="2883789167" sldId="308"/>
            <ac:grpSpMk id="73" creationId="{83E2E96F-17F7-4C8C-BDF1-6BB90A0C1D7F}"/>
          </ac:grpSpMkLst>
        </pc:grpChg>
        <pc:grpChg chg="add del">
          <ac:chgData name="Deondre' Rutues" userId="8dd514cd57106c03" providerId="LiveId" clId="{B66CE76C-31D9-4E8D-8093-CC7F291B01DA}" dt="2021-01-26T00:14:32.175" v="1741" actId="26606"/>
          <ac:grpSpMkLst>
            <pc:docMk/>
            <pc:sldMk cId="2883789167" sldId="308"/>
            <ac:grpSpMk id="29703" creationId="{9DE3F54D-33BC-4382-A2AB-5E002F0F1166}"/>
          </ac:grpSpMkLst>
        </pc:grpChg>
        <pc:picChg chg="add del">
          <ac:chgData name="Deondre' Rutues" userId="8dd514cd57106c03" providerId="LiveId" clId="{B66CE76C-31D9-4E8D-8093-CC7F291B01DA}" dt="2021-01-25T23:41:36.536" v="1722"/>
          <ac:picMkLst>
            <pc:docMk/>
            <pc:sldMk cId="2883789167" sldId="308"/>
            <ac:picMk id="2" creationId="{D3C14058-C93C-4CFB-AE13-77996BA068F2}"/>
          </ac:picMkLst>
        </pc:picChg>
        <pc:picChg chg="add del mod">
          <ac:chgData name="Deondre' Rutues" userId="8dd514cd57106c03" providerId="LiveId" clId="{B66CE76C-31D9-4E8D-8093-CC7F291B01DA}" dt="2021-01-29T16:39:36.640" v="3472" actId="478"/>
          <ac:picMkLst>
            <pc:docMk/>
            <pc:sldMk cId="2883789167" sldId="308"/>
            <ac:picMk id="3" creationId="{09CC26CB-F80B-4363-9369-61A977B5DFD0}"/>
          </ac:picMkLst>
        </pc:picChg>
        <pc:picChg chg="add del mod ord">
          <ac:chgData name="Deondre' Rutues" userId="8dd514cd57106c03" providerId="LiveId" clId="{B66CE76C-31D9-4E8D-8093-CC7F291B01DA}" dt="2021-01-26T01:30:51.013" v="2252"/>
          <ac:picMkLst>
            <pc:docMk/>
            <pc:sldMk cId="2883789167" sldId="308"/>
            <ac:picMk id="19" creationId="{12AEBBF0-20E5-4479-92E9-68F0805827C9}"/>
          </ac:picMkLst>
        </pc:picChg>
        <pc:picChg chg="add mod">
          <ac:chgData name="Deondre' Rutues" userId="8dd514cd57106c03" providerId="LiveId" clId="{B66CE76C-31D9-4E8D-8093-CC7F291B01DA}" dt="2021-01-29T16:44:55.815" v="3499" actId="1076"/>
          <ac:picMkLst>
            <pc:docMk/>
            <pc:sldMk cId="2883789167" sldId="308"/>
            <ac:picMk id="29698" creationId="{1CAC39FF-E7CD-4508-A61E-6753549F6906}"/>
          </ac:picMkLst>
        </pc:picChg>
        <pc:inkChg chg="add del">
          <ac:chgData name="Deondre' Rutues" userId="8dd514cd57106c03" providerId="LiveId" clId="{B66CE76C-31D9-4E8D-8093-CC7F291B01DA}" dt="2021-01-29T16:38:33.856" v="3471" actId="9405"/>
          <ac:inkMkLst>
            <pc:docMk/>
            <pc:sldMk cId="2883789167" sldId="308"/>
            <ac:inkMk id="4" creationId="{2F03BDF9-4CF8-4542-80E9-B3B5D0161CE6}"/>
          </ac:inkMkLst>
        </pc:inkChg>
        <pc:inkChg chg="add del">
          <ac:chgData name="Deondre' Rutues" userId="8dd514cd57106c03" providerId="LiveId" clId="{B66CE76C-31D9-4E8D-8093-CC7F291B01DA}" dt="2021-01-29T16:38:33.332" v="3470" actId="9405"/>
          <ac:inkMkLst>
            <pc:docMk/>
            <pc:sldMk cId="2883789167" sldId="308"/>
            <ac:inkMk id="7" creationId="{08C9D854-3ED2-4050-BFA5-8445AC469CEE}"/>
          </ac:inkMkLst>
        </pc:inkChg>
        <pc:inkChg chg="add">
          <ac:chgData name="Deondre' Rutues" userId="8dd514cd57106c03" providerId="LiveId" clId="{B66CE76C-31D9-4E8D-8093-CC7F291B01DA}" dt="2021-01-29T16:45:25.612" v="3500" actId="9405"/>
          <ac:inkMkLst>
            <pc:docMk/>
            <pc:sldMk cId="2883789167" sldId="308"/>
            <ac:inkMk id="8" creationId="{C76A2202-5919-49F2-8464-53AFDE0F9432}"/>
          </ac:inkMkLst>
        </pc:inkChg>
        <pc:inkChg chg="add">
          <ac:chgData name="Deondre' Rutues" userId="8dd514cd57106c03" providerId="LiveId" clId="{B66CE76C-31D9-4E8D-8093-CC7F291B01DA}" dt="2021-01-29T16:45:27.487" v="3501" actId="9405"/>
          <ac:inkMkLst>
            <pc:docMk/>
            <pc:sldMk cId="2883789167" sldId="308"/>
            <ac:inkMk id="9" creationId="{FAD8DD05-17B1-4275-93E7-E78A05EE3132}"/>
          </ac:inkMkLst>
        </pc:inkChg>
      </pc:sldChg>
      <pc:sldChg chg="addSp delSp modSp add del mod ord modTransition">
        <pc:chgData name="Deondre' Rutues" userId="8dd514cd57106c03" providerId="LiveId" clId="{B66CE76C-31D9-4E8D-8093-CC7F291B01DA}" dt="2021-01-26T18:43:49.180" v="2786"/>
        <pc:sldMkLst>
          <pc:docMk/>
          <pc:sldMk cId="0" sldId="309"/>
        </pc:sldMkLst>
        <pc:spChg chg="mod">
          <ac:chgData name="Deondre' Rutues" userId="8dd514cd57106c03" providerId="LiveId" clId="{B66CE76C-31D9-4E8D-8093-CC7F291B01DA}" dt="2021-01-25T23:42:26.731" v="1726" actId="207"/>
          <ac:spMkLst>
            <pc:docMk/>
            <pc:sldMk cId="0" sldId="309"/>
            <ac:spMk id="6" creationId="{C1568ED9-6F72-4DEE-B7D6-FDE1E48F0CEB}"/>
          </ac:spMkLst>
        </pc:spChg>
        <pc:spChg chg="del">
          <ac:chgData name="Deondre' Rutues" userId="8dd514cd57106c03" providerId="LiveId" clId="{B66CE76C-31D9-4E8D-8093-CC7F291B01DA}" dt="2021-01-25T23:42:59.066" v="1730" actId="478"/>
          <ac:spMkLst>
            <pc:docMk/>
            <pc:sldMk cId="0" sldId="309"/>
            <ac:spMk id="7" creationId="{00000000-0000-0000-0000-000000000000}"/>
          </ac:spMkLst>
        </pc:spChg>
        <pc:spChg chg="mod">
          <ac:chgData name="Deondre' Rutues" userId="8dd514cd57106c03" providerId="LiveId" clId="{B66CE76C-31D9-4E8D-8093-CC7F291B01DA}" dt="2021-01-25T23:42:13.250" v="1724" actId="207"/>
          <ac:spMkLst>
            <pc:docMk/>
            <pc:sldMk cId="0" sldId="309"/>
            <ac:spMk id="12" creationId="{00000000-0000-0000-0000-000000000000}"/>
          </ac:spMkLst>
        </pc:spChg>
        <pc:spChg chg="mod">
          <ac:chgData name="Deondre' Rutues" userId="8dd514cd57106c03" providerId="LiveId" clId="{B66CE76C-31D9-4E8D-8093-CC7F291B01DA}" dt="2021-01-25T23:42:23.747" v="1725" actId="207"/>
          <ac:spMkLst>
            <pc:docMk/>
            <pc:sldMk cId="0" sldId="309"/>
            <ac:spMk id="14" creationId="{00000000-0000-0000-0000-000000000000}"/>
          </ac:spMkLst>
        </pc:spChg>
        <pc:spChg chg="mod">
          <ac:chgData name="Deondre' Rutues" userId="8dd514cd57106c03" providerId="LiveId" clId="{B66CE76C-31D9-4E8D-8093-CC7F291B01DA}" dt="2021-01-25T23:42:43.738" v="1729" actId="1076"/>
          <ac:spMkLst>
            <pc:docMk/>
            <pc:sldMk cId="0" sldId="309"/>
            <ac:spMk id="15" creationId="{00000000-0000-0000-0000-000000000000}"/>
          </ac:spMkLst>
        </pc:spChg>
        <pc:spChg chg="mod">
          <ac:chgData name="Deondre' Rutues" userId="8dd514cd57106c03" providerId="LiveId" clId="{B66CE76C-31D9-4E8D-8093-CC7F291B01DA}" dt="2021-01-25T23:42:36.929" v="1728" actId="207"/>
          <ac:spMkLst>
            <pc:docMk/>
            <pc:sldMk cId="0" sldId="309"/>
            <ac:spMk id="16" creationId="{00000000-0000-0000-0000-000000000000}"/>
          </ac:spMkLst>
        </pc:spChg>
        <pc:picChg chg="add del mod ord">
          <ac:chgData name="Deondre' Rutues" userId="8dd514cd57106c03" providerId="LiveId" clId="{B66CE76C-31D9-4E8D-8093-CC7F291B01DA}" dt="2021-01-26T01:30:50.145" v="2248"/>
          <ac:picMkLst>
            <pc:docMk/>
            <pc:sldMk cId="0" sldId="309"/>
            <ac:picMk id="18" creationId="{62E7479A-818D-4BA3-99A1-46EF99FA9F2B}"/>
          </ac:picMkLst>
        </pc:picChg>
        <pc:picChg chg="mod">
          <ac:chgData name="Deondre' Rutues" userId="8dd514cd57106c03" providerId="LiveId" clId="{B66CE76C-31D9-4E8D-8093-CC7F291B01DA}" dt="2021-01-26T00:17:22.385" v="1747" actId="1076"/>
          <ac:picMkLst>
            <pc:docMk/>
            <pc:sldMk cId="0" sldId="309"/>
            <ac:picMk id="15362" creationId="{4C856698-B977-45AA-987F-74EA47E95249}"/>
          </ac:picMkLst>
        </pc:picChg>
        <pc:picChg chg="mod">
          <ac:chgData name="Deondre' Rutues" userId="8dd514cd57106c03" providerId="LiveId" clId="{B66CE76C-31D9-4E8D-8093-CC7F291B01DA}" dt="2021-01-25T23:43:13.109" v="1732" actId="1076"/>
          <ac:picMkLst>
            <pc:docMk/>
            <pc:sldMk cId="0" sldId="309"/>
            <ac:picMk id="15364" creationId="{BAEBF0A0-D877-4E77-BBF1-509B84719F00}"/>
          </ac:picMkLst>
        </pc:picChg>
      </pc:sldChg>
      <pc:sldChg chg="new del">
        <pc:chgData name="Deondre' Rutues" userId="8dd514cd57106c03" providerId="LiveId" clId="{B66CE76C-31D9-4E8D-8093-CC7F291B01DA}" dt="2021-01-26T00:19:10.448" v="1762" actId="47"/>
        <pc:sldMkLst>
          <pc:docMk/>
          <pc:sldMk cId="4218398057" sldId="310"/>
        </pc:sldMkLst>
      </pc:sldChg>
      <pc:sldChg chg="new del">
        <pc:chgData name="Deondre' Rutues" userId="8dd514cd57106c03" providerId="LiveId" clId="{B66CE76C-31D9-4E8D-8093-CC7F291B01DA}" dt="2021-01-26T00:19:08.831" v="1761" actId="47"/>
        <pc:sldMkLst>
          <pc:docMk/>
          <pc:sldMk cId="626617409" sldId="311"/>
        </pc:sldMkLst>
      </pc:sldChg>
      <pc:sldChg chg="addSp delSp modSp new mod ord modTransition setBg modAnim">
        <pc:chgData name="Deondre' Rutues" userId="8dd514cd57106c03" providerId="LiveId" clId="{B66CE76C-31D9-4E8D-8093-CC7F291B01DA}" dt="2021-01-26T18:45:42.374" v="2792"/>
        <pc:sldMkLst>
          <pc:docMk/>
          <pc:sldMk cId="959469369" sldId="312"/>
        </pc:sldMkLst>
        <pc:spChg chg="mod">
          <ac:chgData name="Deondre' Rutues" userId="8dd514cd57106c03" providerId="LiveId" clId="{B66CE76C-31D9-4E8D-8093-CC7F291B01DA}" dt="2021-01-26T00:35:47.188" v="1908" actId="20577"/>
          <ac:spMkLst>
            <pc:docMk/>
            <pc:sldMk cId="959469369" sldId="312"/>
            <ac:spMk id="2" creationId="{C46A27CD-5BE8-4C3B-AABA-A7D30242C924}"/>
          </ac:spMkLst>
        </pc:spChg>
        <pc:spChg chg="mod">
          <ac:chgData name="Deondre' Rutues" userId="8dd514cd57106c03" providerId="LiveId" clId="{B66CE76C-31D9-4E8D-8093-CC7F291B01DA}" dt="2021-01-26T00:35:15.139" v="1888" actId="26606"/>
          <ac:spMkLst>
            <pc:docMk/>
            <pc:sldMk cId="959469369" sldId="312"/>
            <ac:spMk id="3" creationId="{616FAC1C-F3DF-4E74-A064-068CFB403658}"/>
          </ac:spMkLst>
        </pc:spChg>
        <pc:spChg chg="add del">
          <ac:chgData name="Deondre' Rutues" userId="8dd514cd57106c03" providerId="LiveId" clId="{B66CE76C-31D9-4E8D-8093-CC7F291B01DA}" dt="2021-01-26T00:29:21.105" v="1777" actId="26606"/>
          <ac:spMkLst>
            <pc:docMk/>
            <pc:sldMk cId="959469369" sldId="312"/>
            <ac:spMk id="9" creationId="{FD8F1113-2E3C-46E3-B54F-B7F421EEFD11}"/>
          </ac:spMkLst>
        </pc:spChg>
        <pc:spChg chg="add del">
          <ac:chgData name="Deondre' Rutues" userId="8dd514cd57106c03" providerId="LiveId" clId="{B66CE76C-31D9-4E8D-8093-CC7F291B01DA}" dt="2021-01-26T00:29:21.105" v="1777" actId="26606"/>
          <ac:spMkLst>
            <pc:docMk/>
            <pc:sldMk cId="959469369" sldId="312"/>
            <ac:spMk id="32" creationId="{4F37E7FB-7372-47E3-914E-7CF7E94B1C49}"/>
          </ac:spMkLst>
        </pc:spChg>
        <pc:spChg chg="add del">
          <ac:chgData name="Deondre' Rutues" userId="8dd514cd57106c03" providerId="LiveId" clId="{B66CE76C-31D9-4E8D-8093-CC7F291B01DA}" dt="2021-01-26T00:29:21.105" v="1777" actId="26606"/>
          <ac:spMkLst>
            <pc:docMk/>
            <pc:sldMk cId="959469369" sldId="312"/>
            <ac:spMk id="34" creationId="{16E168E2-3256-43A5-9298-9E5A6AE8F736}"/>
          </ac:spMkLst>
        </pc:spChg>
        <pc:spChg chg="add del">
          <ac:chgData name="Deondre' Rutues" userId="8dd514cd57106c03" providerId="LiveId" clId="{B66CE76C-31D9-4E8D-8093-CC7F291B01DA}" dt="2021-01-26T00:35:15.139" v="1888" actId="26606"/>
          <ac:spMkLst>
            <pc:docMk/>
            <pc:sldMk cId="959469369" sldId="312"/>
            <ac:spMk id="39" creationId="{72257994-BD97-4691-8B89-198A6D2BABDC}"/>
          </ac:spMkLst>
        </pc:spChg>
        <pc:spChg chg="add del">
          <ac:chgData name="Deondre' Rutues" userId="8dd514cd57106c03" providerId="LiveId" clId="{B66CE76C-31D9-4E8D-8093-CC7F291B01DA}" dt="2021-01-26T00:34:53.133" v="1885" actId="26606"/>
          <ac:spMkLst>
            <pc:docMk/>
            <pc:sldMk cId="959469369" sldId="312"/>
            <ac:spMk id="44" creationId="{99ED5833-B85B-4103-8A3B-CAB0308E6C15}"/>
          </ac:spMkLst>
        </pc:spChg>
        <pc:spChg chg="add del">
          <ac:chgData name="Deondre' Rutues" userId="8dd514cd57106c03" providerId="LiveId" clId="{B66CE76C-31D9-4E8D-8093-CC7F291B01DA}" dt="2021-01-26T00:35:15.101" v="1887" actId="26606"/>
          <ac:spMkLst>
            <pc:docMk/>
            <pc:sldMk cId="959469369" sldId="312"/>
            <ac:spMk id="46" creationId="{5A55B759-31A7-423C-9BC2-A8BC09FE98B9}"/>
          </ac:spMkLst>
        </pc:spChg>
        <pc:spChg chg="add del">
          <ac:chgData name="Deondre' Rutues" userId="8dd514cd57106c03" providerId="LiveId" clId="{B66CE76C-31D9-4E8D-8093-CC7F291B01DA}" dt="2021-01-26T00:35:15.101" v="1887" actId="26606"/>
          <ac:spMkLst>
            <pc:docMk/>
            <pc:sldMk cId="959469369" sldId="312"/>
            <ac:spMk id="47" creationId="{0DE6A193-4755-479A-BC6F-A7EBCA73BE1A}"/>
          </ac:spMkLst>
        </pc:spChg>
        <pc:spChg chg="add del">
          <ac:chgData name="Deondre' Rutues" userId="8dd514cd57106c03" providerId="LiveId" clId="{B66CE76C-31D9-4E8D-8093-CC7F291B01DA}" dt="2021-01-26T00:35:15.101" v="1887" actId="26606"/>
          <ac:spMkLst>
            <pc:docMk/>
            <pc:sldMk cId="959469369" sldId="312"/>
            <ac:spMk id="48" creationId="{617D17FB-975C-487E-8519-38E547609E33}"/>
          </ac:spMkLst>
        </pc:spChg>
        <pc:spChg chg="add">
          <ac:chgData name="Deondre' Rutues" userId="8dd514cd57106c03" providerId="LiveId" clId="{B66CE76C-31D9-4E8D-8093-CC7F291B01DA}" dt="2021-01-26T00:35:15.139" v="1888" actId="26606"/>
          <ac:spMkLst>
            <pc:docMk/>
            <pc:sldMk cId="959469369" sldId="312"/>
            <ac:spMk id="50" creationId="{DAE885FA-583E-488C-A3B2-2647B84A8162}"/>
          </ac:spMkLst>
        </pc:spChg>
        <pc:spChg chg="add">
          <ac:chgData name="Deondre' Rutues" userId="8dd514cd57106c03" providerId="LiveId" clId="{B66CE76C-31D9-4E8D-8093-CC7F291B01DA}" dt="2021-01-26T00:35:15.139" v="1888" actId="26606"/>
          <ac:spMkLst>
            <pc:docMk/>
            <pc:sldMk cId="959469369" sldId="312"/>
            <ac:spMk id="51" creationId="{87B1CEC7-C2CE-4440-A0F7-0BE6B3AADB72}"/>
          </ac:spMkLst>
        </pc:spChg>
        <pc:spChg chg="add">
          <ac:chgData name="Deondre' Rutues" userId="8dd514cd57106c03" providerId="LiveId" clId="{B66CE76C-31D9-4E8D-8093-CC7F291B01DA}" dt="2021-01-26T00:35:15.139" v="1888" actId="26606"/>
          <ac:spMkLst>
            <pc:docMk/>
            <pc:sldMk cId="959469369" sldId="312"/>
            <ac:spMk id="52" creationId="{7B0DBF0B-D7C2-4F15-94AE-315255824591}"/>
          </ac:spMkLst>
        </pc:spChg>
        <pc:grpChg chg="add del">
          <ac:chgData name="Deondre' Rutues" userId="8dd514cd57106c03" providerId="LiveId" clId="{B66CE76C-31D9-4E8D-8093-CC7F291B01DA}" dt="2021-01-26T00:29:21.105" v="1777" actId="26606"/>
          <ac:grpSpMkLst>
            <pc:docMk/>
            <pc:sldMk cId="959469369" sldId="312"/>
            <ac:grpSpMk id="11" creationId="{465DDECC-A11E-434E-87B2-8997CD3832FD}"/>
          </ac:grpSpMkLst>
        </pc:grpChg>
        <pc:picChg chg="add mod ord">
          <ac:chgData name="Deondre' Rutues" userId="8dd514cd57106c03" providerId="LiveId" clId="{B66CE76C-31D9-4E8D-8093-CC7F291B01DA}" dt="2021-01-26T02:54:14.810" v="2319" actId="1076"/>
          <ac:picMkLst>
            <pc:docMk/>
            <pc:sldMk cId="959469369" sldId="312"/>
            <ac:picMk id="4" creationId="{9E822933-E33B-4BFF-A689-97A2749B2CDE}"/>
          </ac:picMkLst>
        </pc:picChg>
        <pc:picChg chg="add mod">
          <ac:chgData name="Deondre' Rutues" userId="8dd514cd57106c03" providerId="LiveId" clId="{B66CE76C-31D9-4E8D-8093-CC7F291B01DA}" dt="2021-01-26T02:54:18.883" v="2320" actId="1076"/>
          <ac:picMkLst>
            <pc:docMk/>
            <pc:sldMk cId="959469369" sldId="312"/>
            <ac:picMk id="5" creationId="{EAFBF94F-3418-451B-9B61-22FD0F273C5F}"/>
          </ac:picMkLst>
        </pc:picChg>
        <pc:picChg chg="add del mod ord">
          <ac:chgData name="Deondre' Rutues" userId="8dd514cd57106c03" providerId="LiveId" clId="{B66CE76C-31D9-4E8D-8093-CC7F291B01DA}" dt="2021-01-26T01:31:19.289" v="2255" actId="478"/>
          <ac:picMkLst>
            <pc:docMk/>
            <pc:sldMk cId="959469369" sldId="312"/>
            <ac:picMk id="37" creationId="{4269E824-AC48-4D78-85C5-C2BE25391BEB}"/>
          </ac:picMkLst>
        </pc:picChg>
      </pc:sldChg>
      <pc:sldChg chg="addSp delSp modSp new mod ord modTransition setBg">
        <pc:chgData name="Deondre' Rutues" userId="8dd514cd57106c03" providerId="LiveId" clId="{B66CE76C-31D9-4E8D-8093-CC7F291B01DA}" dt="2021-01-26T18:43:57.066" v="2787"/>
        <pc:sldMkLst>
          <pc:docMk/>
          <pc:sldMk cId="3260174217" sldId="313"/>
        </pc:sldMkLst>
        <pc:spChg chg="del mod">
          <ac:chgData name="Deondre' Rutues" userId="8dd514cd57106c03" providerId="LiveId" clId="{B66CE76C-31D9-4E8D-8093-CC7F291B01DA}" dt="2021-01-26T01:18:52.994" v="2048" actId="478"/>
          <ac:spMkLst>
            <pc:docMk/>
            <pc:sldMk cId="3260174217" sldId="313"/>
            <ac:spMk id="2" creationId="{B7C002D4-8D62-410C-B0F4-4B5664A22B7E}"/>
          </ac:spMkLst>
        </pc:spChg>
        <pc:spChg chg="mod ord">
          <ac:chgData name="Deondre' Rutues" userId="8dd514cd57106c03" providerId="LiveId" clId="{B66CE76C-31D9-4E8D-8093-CC7F291B01DA}" dt="2021-01-26T01:19:33.423" v="2060" actId="1076"/>
          <ac:spMkLst>
            <pc:docMk/>
            <pc:sldMk cId="3260174217" sldId="313"/>
            <ac:spMk id="3" creationId="{469A333B-16EB-4ED5-9795-0D28887FEFC8}"/>
          </ac:spMkLst>
        </pc:spChg>
        <pc:spChg chg="add del">
          <ac:chgData name="Deondre' Rutues" userId="8dd514cd57106c03" providerId="LiveId" clId="{B66CE76C-31D9-4E8D-8093-CC7F291B01DA}" dt="2021-01-26T00:58:53.594" v="1938" actId="26606"/>
          <ac:spMkLst>
            <pc:docMk/>
            <pc:sldMk cId="3260174217" sldId="313"/>
            <ac:spMk id="7" creationId="{6FD9D7E7-DF77-490E-BCAC-DB04B3804C10}"/>
          </ac:spMkLst>
        </pc:spChg>
        <pc:spChg chg="add del">
          <ac:chgData name="Deondre' Rutues" userId="8dd514cd57106c03" providerId="LiveId" clId="{B66CE76C-31D9-4E8D-8093-CC7F291B01DA}" dt="2021-01-26T00:58:53.594" v="1938" actId="26606"/>
          <ac:spMkLst>
            <pc:docMk/>
            <pc:sldMk cId="3260174217" sldId="313"/>
            <ac:spMk id="8" creationId="{808D3699-71D0-43ED-A7CE-F02D1DA045C8}"/>
          </ac:spMkLst>
        </pc:spChg>
        <pc:spChg chg="add">
          <ac:chgData name="Deondre' Rutues" userId="8dd514cd57106c03" providerId="LiveId" clId="{B66CE76C-31D9-4E8D-8093-CC7F291B01DA}" dt="2021-01-26T00:59:24.093" v="1942" actId="26606"/>
          <ac:spMkLst>
            <pc:docMk/>
            <pc:sldMk cId="3260174217" sldId="313"/>
            <ac:spMk id="9" creationId="{87CC2527-562A-4F69-B487-4371E5B243E7}"/>
          </ac:spMkLst>
        </pc:spChg>
        <pc:spChg chg="add del">
          <ac:chgData name="Deondre' Rutues" userId="8dd514cd57106c03" providerId="LiveId" clId="{B66CE76C-31D9-4E8D-8093-CC7F291B01DA}" dt="2021-01-26T00:55:35.425" v="1920" actId="26606"/>
          <ac:spMkLst>
            <pc:docMk/>
            <pc:sldMk cId="3260174217" sldId="313"/>
            <ac:spMk id="10" creationId="{87CC2527-562A-4F69-B487-4371E5B243E7}"/>
          </ac:spMkLst>
        </pc:spChg>
        <pc:spChg chg="add del">
          <ac:chgData name="Deondre' Rutues" userId="8dd514cd57106c03" providerId="LiveId" clId="{B66CE76C-31D9-4E8D-8093-CC7F291B01DA}" dt="2021-01-26T00:58:53.594" v="1938" actId="26606"/>
          <ac:spMkLst>
            <pc:docMk/>
            <pc:sldMk cId="3260174217" sldId="313"/>
            <ac:spMk id="14" creationId="{48A6DC93-4348-48FB-A1F6-6E8F5C960D1B}"/>
          </ac:spMkLst>
        </pc:spChg>
        <pc:spChg chg="add del">
          <ac:chgData name="Deondre' Rutues" userId="8dd514cd57106c03" providerId="LiveId" clId="{B66CE76C-31D9-4E8D-8093-CC7F291B01DA}" dt="2021-01-26T00:57:58.028" v="1929" actId="26606"/>
          <ac:spMkLst>
            <pc:docMk/>
            <pc:sldMk cId="3260174217" sldId="313"/>
            <ac:spMk id="19" creationId="{D55CD764-972B-4CA5-A885-53E55C63E174}"/>
          </ac:spMkLst>
        </pc:spChg>
        <pc:spChg chg="add del">
          <ac:chgData name="Deondre' Rutues" userId="8dd514cd57106c03" providerId="LiveId" clId="{B66CE76C-31D9-4E8D-8093-CC7F291B01DA}" dt="2021-01-26T00:58:21.133" v="1933" actId="26606"/>
          <ac:spMkLst>
            <pc:docMk/>
            <pc:sldMk cId="3260174217" sldId="313"/>
            <ac:spMk id="23" creationId="{D07DD2DE-F619-49DD-B5E7-03A290FF4ED1}"/>
          </ac:spMkLst>
        </pc:spChg>
        <pc:spChg chg="add del">
          <ac:chgData name="Deondre' Rutues" userId="8dd514cd57106c03" providerId="LiveId" clId="{B66CE76C-31D9-4E8D-8093-CC7F291B01DA}" dt="2021-01-26T00:58:21.133" v="1933" actId="26606"/>
          <ac:spMkLst>
            <pc:docMk/>
            <pc:sldMk cId="3260174217" sldId="313"/>
            <ac:spMk id="25" creationId="{85149191-5F60-4A28-AAFF-039F96B0F3EC}"/>
          </ac:spMkLst>
        </pc:spChg>
        <pc:spChg chg="add del">
          <ac:chgData name="Deondre' Rutues" userId="8dd514cd57106c03" providerId="LiveId" clId="{B66CE76C-31D9-4E8D-8093-CC7F291B01DA}" dt="2021-01-26T00:58:21.133" v="1933" actId="26606"/>
          <ac:spMkLst>
            <pc:docMk/>
            <pc:sldMk cId="3260174217" sldId="313"/>
            <ac:spMk id="27" creationId="{F8260ED5-17F7-4158-B241-D51DD4CF1B7E}"/>
          </ac:spMkLst>
        </pc:spChg>
        <pc:spChg chg="add del">
          <ac:chgData name="Deondre' Rutues" userId="8dd514cd57106c03" providerId="LiveId" clId="{B66CE76C-31D9-4E8D-8093-CC7F291B01DA}" dt="2021-01-26T00:57:58.028" v="1929" actId="26606"/>
          <ac:spMkLst>
            <pc:docMk/>
            <pc:sldMk cId="3260174217" sldId="313"/>
            <ac:spMk id="43" creationId="{34165AB3-7006-4430-BCE3-25476BE13322}"/>
          </ac:spMkLst>
        </pc:spChg>
        <pc:spChg chg="add del">
          <ac:chgData name="Deondre' Rutues" userId="8dd514cd57106c03" providerId="LiveId" clId="{B66CE76C-31D9-4E8D-8093-CC7F291B01DA}" dt="2021-01-26T00:57:58.028" v="1929" actId="26606"/>
          <ac:spMkLst>
            <pc:docMk/>
            <pc:sldMk cId="3260174217" sldId="313"/>
            <ac:spMk id="45" creationId="{E3E51905-F374-4E1A-97CF-B741584B74D5}"/>
          </ac:spMkLst>
        </pc:spChg>
        <pc:spChg chg="add del">
          <ac:chgData name="Deondre' Rutues" userId="8dd514cd57106c03" providerId="LiveId" clId="{B66CE76C-31D9-4E8D-8093-CC7F291B01DA}" dt="2021-01-26T00:58:05.848" v="1931" actId="26606"/>
          <ac:spMkLst>
            <pc:docMk/>
            <pc:sldMk cId="3260174217" sldId="313"/>
            <ac:spMk id="47" creationId="{870A1295-61BC-4214-AA3E-D396673024D0}"/>
          </ac:spMkLst>
        </pc:spChg>
        <pc:spChg chg="add del">
          <ac:chgData name="Deondre' Rutues" userId="8dd514cd57106c03" providerId="LiveId" clId="{B66CE76C-31D9-4E8D-8093-CC7F291B01DA}" dt="2021-01-26T00:58:21.133" v="1933" actId="26606"/>
          <ac:spMkLst>
            <pc:docMk/>
            <pc:sldMk cId="3260174217" sldId="313"/>
            <ac:spMk id="54" creationId="{A8384FB5-9ADC-4DDC-881B-597D56F5B15D}"/>
          </ac:spMkLst>
        </pc:spChg>
        <pc:spChg chg="add del">
          <ac:chgData name="Deondre' Rutues" userId="8dd514cd57106c03" providerId="LiveId" clId="{B66CE76C-31D9-4E8D-8093-CC7F291B01DA}" dt="2021-01-26T00:58:21.133" v="1933" actId="26606"/>
          <ac:spMkLst>
            <pc:docMk/>
            <pc:sldMk cId="3260174217" sldId="313"/>
            <ac:spMk id="55" creationId="{91E5A9A7-95C6-4F4F-B00E-C82E07FE62EF}"/>
          </ac:spMkLst>
        </pc:spChg>
        <pc:spChg chg="add del">
          <ac:chgData name="Deondre' Rutues" userId="8dd514cd57106c03" providerId="LiveId" clId="{B66CE76C-31D9-4E8D-8093-CC7F291B01DA}" dt="2021-01-26T00:58:49.141" v="1935" actId="26606"/>
          <ac:spMkLst>
            <pc:docMk/>
            <pc:sldMk cId="3260174217" sldId="313"/>
            <ac:spMk id="57" creationId="{ABB34BBC-69D7-4906-8E5B-64C9EE038FF6}"/>
          </ac:spMkLst>
        </pc:spChg>
        <pc:spChg chg="add mod">
          <ac:chgData name="Deondre' Rutues" userId="8dd514cd57106c03" providerId="LiveId" clId="{B66CE76C-31D9-4E8D-8093-CC7F291B01DA}" dt="2021-01-26T16:52:47.628" v="2349" actId="20577"/>
          <ac:spMkLst>
            <pc:docMk/>
            <pc:sldMk cId="3260174217" sldId="313"/>
            <ac:spMk id="59" creationId="{E45AA8A5-E4D2-4A4B-8710-FE40DDCA196E}"/>
          </ac:spMkLst>
        </pc:spChg>
        <pc:grpChg chg="add del">
          <ac:chgData name="Deondre' Rutues" userId="8dd514cd57106c03" providerId="LiveId" clId="{B66CE76C-31D9-4E8D-8093-CC7F291B01DA}" dt="2021-01-26T00:57:58.028" v="1929" actId="26606"/>
          <ac:grpSpMkLst>
            <pc:docMk/>
            <pc:sldMk cId="3260174217" sldId="313"/>
            <ac:grpSpMk id="21" creationId="{BEB2E44E-30A6-416E-A45D-B1E328629559}"/>
          </ac:grpSpMkLst>
        </pc:grpChg>
        <pc:grpChg chg="add del">
          <ac:chgData name="Deondre' Rutues" userId="8dd514cd57106c03" providerId="LiveId" clId="{B66CE76C-31D9-4E8D-8093-CC7F291B01DA}" dt="2021-01-26T00:58:05.848" v="1931" actId="26606"/>
          <ac:grpSpMkLst>
            <pc:docMk/>
            <pc:sldMk cId="3260174217" sldId="313"/>
            <ac:grpSpMk id="48" creationId="{0B139475-2B26-4CA9-9413-DE741E49F7BB}"/>
          </ac:grpSpMkLst>
        </pc:grpChg>
        <pc:picChg chg="add mod ord modCrop">
          <ac:chgData name="Deondre' Rutues" userId="8dd514cd57106c03" providerId="LiveId" clId="{B66CE76C-31D9-4E8D-8093-CC7F291B01DA}" dt="2021-01-26T01:01:35.355" v="1956" actId="1076"/>
          <ac:picMkLst>
            <pc:docMk/>
            <pc:sldMk cId="3260174217" sldId="313"/>
            <ac:picMk id="5" creationId="{142A3BAB-8C00-46B3-A8C4-4A124911159A}"/>
          </ac:picMkLst>
        </pc:picChg>
        <pc:picChg chg="add del mod ord">
          <ac:chgData name="Deondre' Rutues" userId="8dd514cd57106c03" providerId="LiveId" clId="{B66CE76C-31D9-4E8D-8093-CC7F291B01DA}" dt="2021-01-26T01:30:50.736" v="2250"/>
          <ac:picMkLst>
            <pc:docMk/>
            <pc:sldMk cId="3260174217" sldId="313"/>
            <ac:picMk id="58" creationId="{99ED747D-ABF4-4B34-91A8-24803DD645E5}"/>
          </ac:picMkLst>
        </pc:picChg>
        <pc:inkChg chg="add del">
          <ac:chgData name="Deondre' Rutues" userId="8dd514cd57106c03" providerId="LiveId" clId="{B66CE76C-31D9-4E8D-8093-CC7F291B01DA}" dt="2021-01-26T01:02:13.119" v="1960" actId="9405"/>
          <ac:inkMkLst>
            <pc:docMk/>
            <pc:sldMk cId="3260174217" sldId="313"/>
            <ac:inkMk id="6" creationId="{3A798590-C32E-4FC4-9B49-3A4D425D2DB8}"/>
          </ac:inkMkLst>
        </pc:inkChg>
        <pc:inkChg chg="add del">
          <ac:chgData name="Deondre' Rutues" userId="8dd514cd57106c03" providerId="LiveId" clId="{B66CE76C-31D9-4E8D-8093-CC7F291B01DA}" dt="2021-01-26T01:02:12.527" v="1959" actId="9405"/>
          <ac:inkMkLst>
            <pc:docMk/>
            <pc:sldMk cId="3260174217" sldId="313"/>
            <ac:inkMk id="13" creationId="{80A35F6A-DD71-45D5-B439-2113E9D56CCA}"/>
          </ac:inkMkLst>
        </pc:inkChg>
        <pc:inkChg chg="add del">
          <ac:chgData name="Deondre' Rutues" userId="8dd514cd57106c03" providerId="LiveId" clId="{B66CE76C-31D9-4E8D-8093-CC7F291B01DA}" dt="2021-01-26T01:02:57.937" v="1968" actId="9405"/>
          <ac:inkMkLst>
            <pc:docMk/>
            <pc:sldMk cId="3260174217" sldId="313"/>
            <ac:inkMk id="15" creationId="{A50DF7D7-A7E7-48B1-9CE5-1B8FF0D92711}"/>
          </ac:inkMkLst>
        </pc:inkChg>
        <pc:inkChg chg="add del">
          <ac:chgData name="Deondre' Rutues" userId="8dd514cd57106c03" providerId="LiveId" clId="{B66CE76C-31D9-4E8D-8093-CC7F291B01DA}" dt="2021-01-26T01:02:56.979" v="1967" actId="9405"/>
          <ac:inkMkLst>
            <pc:docMk/>
            <pc:sldMk cId="3260174217" sldId="313"/>
            <ac:inkMk id="16" creationId="{DBDAF78F-EB01-4207-8B17-022D2CAC917A}"/>
          </ac:inkMkLst>
        </pc:inkChg>
        <pc:inkChg chg="add del">
          <ac:chgData name="Deondre' Rutues" userId="8dd514cd57106c03" providerId="LiveId" clId="{B66CE76C-31D9-4E8D-8093-CC7F291B01DA}" dt="2021-01-26T01:02:55.562" v="1966" actId="9405"/>
          <ac:inkMkLst>
            <pc:docMk/>
            <pc:sldMk cId="3260174217" sldId="313"/>
            <ac:inkMk id="17" creationId="{89A32193-CCEC-4E26-916F-83DDB4BBBAF0}"/>
          </ac:inkMkLst>
        </pc:inkChg>
        <pc:inkChg chg="add del">
          <ac:chgData name="Deondre' Rutues" userId="8dd514cd57106c03" providerId="LiveId" clId="{B66CE76C-31D9-4E8D-8093-CC7F291B01DA}" dt="2021-01-26T01:02:54.570" v="1965" actId="9405"/>
          <ac:inkMkLst>
            <pc:docMk/>
            <pc:sldMk cId="3260174217" sldId="313"/>
            <ac:inkMk id="18" creationId="{ABF4B0C8-B4A5-44CD-A604-E3844478252D}"/>
          </ac:inkMkLst>
        </pc:inkChg>
        <pc:cxnChg chg="add">
          <ac:chgData name="Deondre' Rutues" userId="8dd514cd57106c03" providerId="LiveId" clId="{B66CE76C-31D9-4E8D-8093-CC7F291B01DA}" dt="2021-01-26T00:59:24.093" v="1942" actId="26606"/>
          <ac:cxnSpMkLst>
            <pc:docMk/>
            <pc:sldMk cId="3260174217" sldId="313"/>
            <ac:cxnSpMk id="11" creationId="{BCDAEC91-5BCE-4B55-9CC0-43EF94CB734B}"/>
          </ac:cxnSpMkLst>
        </pc:cxnChg>
        <pc:cxnChg chg="add del">
          <ac:chgData name="Deondre' Rutues" userId="8dd514cd57106c03" providerId="LiveId" clId="{B66CE76C-31D9-4E8D-8093-CC7F291B01DA}" dt="2021-01-26T00:55:35.425" v="1920" actId="26606"/>
          <ac:cxnSpMkLst>
            <pc:docMk/>
            <pc:sldMk cId="3260174217" sldId="313"/>
            <ac:cxnSpMk id="12" creationId="{BCDAEC91-5BCE-4B55-9CC0-43EF94CB734B}"/>
          </ac:cxnSpMkLst>
        </pc:cxnChg>
        <pc:cxnChg chg="add mod">
          <ac:chgData name="Deondre' Rutues" userId="8dd514cd57106c03" providerId="LiveId" clId="{B66CE76C-31D9-4E8D-8093-CC7F291B01DA}" dt="2021-01-26T01:04:05.138" v="1973" actId="13822"/>
          <ac:cxnSpMkLst>
            <pc:docMk/>
            <pc:sldMk cId="3260174217" sldId="313"/>
            <ac:cxnSpMk id="42" creationId="{74BCA8AA-2F49-4B4C-A211-DF7C28107963}"/>
          </ac:cxnSpMkLst>
        </pc:cxnChg>
        <pc:cxnChg chg="add mod">
          <ac:chgData name="Deondre' Rutues" userId="8dd514cd57106c03" providerId="LiveId" clId="{B66CE76C-31D9-4E8D-8093-CC7F291B01DA}" dt="2021-01-26T01:04:24.293" v="1975" actId="1076"/>
          <ac:cxnSpMkLst>
            <pc:docMk/>
            <pc:sldMk cId="3260174217" sldId="313"/>
            <ac:cxnSpMk id="56" creationId="{AA411CB1-0F96-41E7-852E-8C15446B8E39}"/>
          </ac:cxnSpMkLst>
        </pc:cxnChg>
      </pc:sldChg>
      <pc:sldChg chg="add del setBg">
        <pc:chgData name="Deondre' Rutues" userId="8dd514cd57106c03" providerId="LiveId" clId="{B66CE76C-31D9-4E8D-8093-CC7F291B01DA}" dt="2021-01-26T01:11:56.119" v="2001"/>
        <pc:sldMkLst>
          <pc:docMk/>
          <pc:sldMk cId="629845379" sldId="314"/>
        </pc:sldMkLst>
      </pc:sldChg>
      <pc:sldChg chg="addSp delSp new del">
        <pc:chgData name="Deondre' Rutues" userId="8dd514cd57106c03" providerId="LiveId" clId="{B66CE76C-31D9-4E8D-8093-CC7F291B01DA}" dt="2021-01-26T01:12:43.463" v="2012" actId="47"/>
        <pc:sldMkLst>
          <pc:docMk/>
          <pc:sldMk cId="1686268457" sldId="314"/>
        </pc:sldMkLst>
        <pc:picChg chg="add del">
          <ac:chgData name="Deondre' Rutues" userId="8dd514cd57106c03" providerId="LiveId" clId="{B66CE76C-31D9-4E8D-8093-CC7F291B01DA}" dt="2021-01-26T01:12:23.479" v="2008"/>
          <ac:picMkLst>
            <pc:docMk/>
            <pc:sldMk cId="1686268457" sldId="314"/>
            <ac:picMk id="5" creationId="{C6D69D2D-96D9-40C6-ABAC-A0B7E90778CB}"/>
          </ac:picMkLst>
        </pc:picChg>
      </pc:sldChg>
      <pc:sldChg chg="addSp delSp modSp add del mod modTransition setBg">
        <pc:chgData name="Deondre' Rutues" userId="8dd514cd57106c03" providerId="LiveId" clId="{B66CE76C-31D9-4E8D-8093-CC7F291B01DA}" dt="2021-01-26T18:46:26.561" v="2795"/>
        <pc:sldMkLst>
          <pc:docMk/>
          <pc:sldMk cId="629845379" sldId="315"/>
        </pc:sldMkLst>
        <pc:graphicFrameChg chg="mod">
          <ac:chgData name="Deondre' Rutues" userId="8dd514cd57106c03" providerId="LiveId" clId="{B66CE76C-31D9-4E8D-8093-CC7F291B01DA}" dt="2021-01-26T01:12:07.151" v="2005"/>
          <ac:graphicFrameMkLst>
            <pc:docMk/>
            <pc:sldMk cId="629845379" sldId="315"/>
            <ac:graphicFrameMk id="4" creationId="{09FD3DEA-6F75-4B06-93CF-AD357D83E080}"/>
          </ac:graphicFrameMkLst>
        </pc:graphicFrameChg>
        <pc:graphicFrameChg chg="mod">
          <ac:chgData name="Deondre' Rutues" userId="8dd514cd57106c03" providerId="LiveId" clId="{B66CE76C-31D9-4E8D-8093-CC7F291B01DA}" dt="2021-01-26T01:12:07.151" v="2005"/>
          <ac:graphicFrameMkLst>
            <pc:docMk/>
            <pc:sldMk cId="629845379" sldId="315"/>
            <ac:graphicFrameMk id="35" creationId="{1AC7F8F0-B853-40A5-BE35-256793E19074}"/>
          </ac:graphicFrameMkLst>
        </pc:graphicFrameChg>
        <pc:graphicFrameChg chg="mod">
          <ac:chgData name="Deondre' Rutues" userId="8dd514cd57106c03" providerId="LiveId" clId="{B66CE76C-31D9-4E8D-8093-CC7F291B01DA}" dt="2021-01-26T01:12:07.151" v="2005"/>
          <ac:graphicFrameMkLst>
            <pc:docMk/>
            <pc:sldMk cId="629845379" sldId="315"/>
            <ac:graphicFrameMk id="37" creationId="{E8BCAE3D-60DC-4768-B7ED-C67E0F25C22B}"/>
          </ac:graphicFrameMkLst>
        </pc:graphicFrameChg>
        <pc:picChg chg="add del mod ord">
          <ac:chgData name="Deondre' Rutues" userId="8dd514cd57106c03" providerId="LiveId" clId="{B66CE76C-31D9-4E8D-8093-CC7F291B01DA}" dt="2021-01-26T01:31:06.633" v="2253" actId="478"/>
          <ac:picMkLst>
            <pc:docMk/>
            <pc:sldMk cId="629845379" sldId="315"/>
            <ac:picMk id="26" creationId="{24475395-4224-4943-A43D-95BAE274F2D2}"/>
          </ac:picMkLst>
        </pc:picChg>
      </pc:sldChg>
      <pc:sldChg chg="new del">
        <pc:chgData name="Deondre' Rutues" userId="8dd514cd57106c03" providerId="LiveId" clId="{B66CE76C-31D9-4E8D-8093-CC7F291B01DA}" dt="2021-01-26T01:22:25.033" v="2068" actId="47"/>
        <pc:sldMkLst>
          <pc:docMk/>
          <pc:sldMk cId="17678349" sldId="316"/>
        </pc:sldMkLst>
      </pc:sldChg>
      <pc:sldChg chg="delSp modSp add mod modTransition setBg setClrOvrMap delDesignElem">
        <pc:chgData name="Deondre' Rutues" userId="8dd514cd57106c03" providerId="LiveId" clId="{B66CE76C-31D9-4E8D-8093-CC7F291B01DA}" dt="2021-01-26T18:41:53.779" v="2781"/>
        <pc:sldMkLst>
          <pc:docMk/>
          <pc:sldMk cId="154456327" sldId="317"/>
        </pc:sldMkLst>
        <pc:spChg chg="mod">
          <ac:chgData name="Deondre' Rutues" userId="8dd514cd57106c03" providerId="LiveId" clId="{B66CE76C-31D9-4E8D-8093-CC7F291B01DA}" dt="2021-01-26T01:22:16.533" v="2067" actId="404"/>
          <ac:spMkLst>
            <pc:docMk/>
            <pc:sldMk cId="154456327" sldId="317"/>
            <ac:spMk id="6" creationId="{00000000-0000-0000-0000-000000000000}"/>
          </ac:spMkLst>
        </pc:spChg>
        <pc:spChg chg="del">
          <ac:chgData name="Deondre' Rutues" userId="8dd514cd57106c03" providerId="LiveId" clId="{B66CE76C-31D9-4E8D-8093-CC7F291B01DA}" dt="2021-01-26T01:21:31.376" v="2063"/>
          <ac:spMkLst>
            <pc:docMk/>
            <pc:sldMk cId="154456327" sldId="317"/>
            <ac:spMk id="34" creationId="{C1DD1A8A-57D5-4A81-AD04-532B043C5611}"/>
          </ac:spMkLst>
        </pc:spChg>
        <pc:spChg chg="del">
          <ac:chgData name="Deondre' Rutues" userId="8dd514cd57106c03" providerId="LiveId" clId="{B66CE76C-31D9-4E8D-8093-CC7F291B01DA}" dt="2021-01-26T01:21:31.376" v="2063"/>
          <ac:spMkLst>
            <pc:docMk/>
            <pc:sldMk cId="154456327" sldId="317"/>
            <ac:spMk id="36" creationId="{007891EC-4501-44ED-A8C8-B11B6DB767AB}"/>
          </ac:spMkLst>
        </pc:spChg>
        <pc:picChg chg="mod">
          <ac:chgData name="Deondre' Rutues" userId="8dd514cd57106c03" providerId="LiveId" clId="{B66CE76C-31D9-4E8D-8093-CC7F291B01DA}" dt="2021-01-26T01:22:05.389" v="2064" actId="26606"/>
          <ac:picMkLst>
            <pc:docMk/>
            <pc:sldMk cId="154456327" sldId="317"/>
            <ac:picMk id="21" creationId="{F4A45E7C-F82E-48EB-AD84-B3B506FDCC21}"/>
          </ac:picMkLst>
        </pc:picChg>
      </pc:sldChg>
      <pc:sldChg chg="addSp delSp add del setBg delDesignElem">
        <pc:chgData name="Deondre' Rutues" userId="8dd514cd57106c03" providerId="LiveId" clId="{B66CE76C-31D9-4E8D-8093-CC7F291B01DA}" dt="2021-01-26T16:47:55.364" v="2323"/>
        <pc:sldMkLst>
          <pc:docMk/>
          <pc:sldMk cId="26398811" sldId="318"/>
        </pc:sldMkLst>
        <pc:spChg chg="add del">
          <ac:chgData name="Deondre' Rutues" userId="8dd514cd57106c03" providerId="LiveId" clId="{B66CE76C-31D9-4E8D-8093-CC7F291B01DA}" dt="2021-01-26T16:47:55.364" v="2323"/>
          <ac:spMkLst>
            <pc:docMk/>
            <pc:sldMk cId="26398811" sldId="318"/>
            <ac:spMk id="11278" creationId="{5E52985E-2553-471E-82AA-5ED7A329890A}"/>
          </ac:spMkLst>
        </pc:spChg>
        <pc:cxnChg chg="add del">
          <ac:chgData name="Deondre' Rutues" userId="8dd514cd57106c03" providerId="LiveId" clId="{B66CE76C-31D9-4E8D-8093-CC7F291B01DA}" dt="2021-01-26T16:47:55.364" v="2323"/>
          <ac:cxnSpMkLst>
            <pc:docMk/>
            <pc:sldMk cId="26398811" sldId="318"/>
            <ac:cxnSpMk id="147" creationId="{DAE3ABC6-4042-4293-A7DF-F01181363B7E}"/>
          </ac:cxnSpMkLst>
        </pc:cxnChg>
      </pc:sldChg>
      <pc:sldChg chg="addSp delSp add del setBg delDesignElem">
        <pc:chgData name="Deondre' Rutues" userId="8dd514cd57106c03" providerId="LiveId" clId="{B66CE76C-31D9-4E8D-8093-CC7F291B01DA}" dt="2021-01-26T16:48:05.580" v="2326"/>
        <pc:sldMkLst>
          <pc:docMk/>
          <pc:sldMk cId="317798900" sldId="318"/>
        </pc:sldMkLst>
        <pc:spChg chg="add del">
          <ac:chgData name="Deondre' Rutues" userId="8dd514cd57106c03" providerId="LiveId" clId="{B66CE76C-31D9-4E8D-8093-CC7F291B01DA}" dt="2021-01-26T16:48:05.580" v="2326"/>
          <ac:spMkLst>
            <pc:docMk/>
            <pc:sldMk cId="317798900" sldId="318"/>
            <ac:spMk id="11278" creationId="{5E52985E-2553-471E-82AA-5ED7A329890A}"/>
          </ac:spMkLst>
        </pc:spChg>
        <pc:cxnChg chg="add del">
          <ac:chgData name="Deondre' Rutues" userId="8dd514cd57106c03" providerId="LiveId" clId="{B66CE76C-31D9-4E8D-8093-CC7F291B01DA}" dt="2021-01-26T16:48:05.580" v="2326"/>
          <ac:cxnSpMkLst>
            <pc:docMk/>
            <pc:sldMk cId="317798900" sldId="318"/>
            <ac:cxnSpMk id="147" creationId="{DAE3ABC6-4042-4293-A7DF-F01181363B7E}"/>
          </ac:cxnSpMkLst>
        </pc:cxnChg>
      </pc:sldChg>
      <pc:sldChg chg="modSp add mod modTransition">
        <pc:chgData name="Deondre' Rutues" userId="8dd514cd57106c03" providerId="LiveId" clId="{B66CE76C-31D9-4E8D-8093-CC7F291B01DA}" dt="2021-01-26T17:41:27.654" v="2573"/>
        <pc:sldMkLst>
          <pc:docMk/>
          <pc:sldMk cId="570373618" sldId="318"/>
        </pc:sldMkLst>
        <pc:picChg chg="mod">
          <ac:chgData name="Deondre' Rutues" userId="8dd514cd57106c03" providerId="LiveId" clId="{B66CE76C-31D9-4E8D-8093-CC7F291B01DA}" dt="2021-01-26T17:41:24.896" v="2572" actId="14100"/>
          <ac:picMkLst>
            <pc:docMk/>
            <pc:sldMk cId="570373618" sldId="318"/>
            <ac:picMk id="4" creationId="{91056A06-B277-4853-A973-CB981F292992}"/>
          </ac:picMkLst>
        </pc:picChg>
      </pc:sldChg>
      <pc:sldChg chg="new del">
        <pc:chgData name="Deondre' Rutues" userId="8dd514cd57106c03" providerId="LiveId" clId="{B66CE76C-31D9-4E8D-8093-CC7F291B01DA}" dt="2021-01-26T17:54:08.043" v="2578" actId="47"/>
        <pc:sldMkLst>
          <pc:docMk/>
          <pc:sldMk cId="3676060069" sldId="319"/>
        </pc:sldMkLst>
      </pc:sldChg>
      <pc:sldChg chg="addSp delSp modSp new mod modTransition modMedia setBg addAnim delAnim">
        <pc:chgData name="Deondre' Rutues" userId="8dd514cd57106c03" providerId="LiveId" clId="{B66CE76C-31D9-4E8D-8093-CC7F291B01DA}" dt="2021-01-26T18:49:16.243" v="2806"/>
        <pc:sldMkLst>
          <pc:docMk/>
          <pc:sldMk cId="4198683300" sldId="320"/>
        </pc:sldMkLst>
        <pc:spChg chg="mod">
          <ac:chgData name="Deondre' Rutues" userId="8dd514cd57106c03" providerId="LiveId" clId="{B66CE76C-31D9-4E8D-8093-CC7F291B01DA}" dt="2021-01-26T18:48:39.462" v="2804" actId="1076"/>
          <ac:spMkLst>
            <pc:docMk/>
            <pc:sldMk cId="4198683300" sldId="320"/>
            <ac:spMk id="2" creationId="{295F262F-BBC3-4412-BF4D-AC07A2173178}"/>
          </ac:spMkLst>
        </pc:spChg>
        <pc:spChg chg="mod">
          <ac:chgData name="Deondre' Rutues" userId="8dd514cd57106c03" providerId="LiveId" clId="{B66CE76C-31D9-4E8D-8093-CC7F291B01DA}" dt="2021-01-26T18:48:29.309" v="2802" actId="1076"/>
          <ac:spMkLst>
            <pc:docMk/>
            <pc:sldMk cId="4198683300" sldId="320"/>
            <ac:spMk id="3" creationId="{593237A7-0ACE-4F35-B043-F2206C1DB69A}"/>
          </ac:spMkLst>
        </pc:spChg>
        <pc:spChg chg="add del mod">
          <ac:chgData name="Deondre' Rutues" userId="8dd514cd57106c03" providerId="LiveId" clId="{B66CE76C-31D9-4E8D-8093-CC7F291B01DA}" dt="2021-01-26T18:17:54.331" v="2683" actId="22"/>
          <ac:spMkLst>
            <pc:docMk/>
            <pc:sldMk cId="4198683300" sldId="320"/>
            <ac:spMk id="8" creationId="{24A288E8-6898-4779-BF2A-8022D312FD66}"/>
          </ac:spMkLst>
        </pc:spChg>
        <pc:spChg chg="add del">
          <ac:chgData name="Deondre' Rutues" userId="8dd514cd57106c03" providerId="LiveId" clId="{B66CE76C-31D9-4E8D-8093-CC7F291B01DA}" dt="2021-01-26T17:56:17.955" v="2636" actId="26606"/>
          <ac:spMkLst>
            <pc:docMk/>
            <pc:sldMk cId="4198683300" sldId="320"/>
            <ac:spMk id="9" creationId="{C1DD1A8A-57D5-4A81-AD04-532B043C5611}"/>
          </ac:spMkLst>
        </pc:spChg>
        <pc:spChg chg="add del">
          <ac:chgData name="Deondre' Rutues" userId="8dd514cd57106c03" providerId="LiveId" clId="{B66CE76C-31D9-4E8D-8093-CC7F291B01DA}" dt="2021-01-26T18:19:30.115" v="2689" actId="22"/>
          <ac:spMkLst>
            <pc:docMk/>
            <pc:sldMk cId="4198683300" sldId="320"/>
            <ac:spMk id="10" creationId="{D649BF1E-5E52-4FD2-83DD-51C599095157}"/>
          </ac:spMkLst>
        </pc:spChg>
        <pc:spChg chg="add del">
          <ac:chgData name="Deondre' Rutues" userId="8dd514cd57106c03" providerId="LiveId" clId="{B66CE76C-31D9-4E8D-8093-CC7F291B01DA}" dt="2021-01-26T17:56:17.955" v="2636" actId="26606"/>
          <ac:spMkLst>
            <pc:docMk/>
            <pc:sldMk cId="4198683300" sldId="320"/>
            <ac:spMk id="11" creationId="{007891EC-4501-44ED-A8C8-B11B6DB767AB}"/>
          </ac:spMkLst>
        </pc:spChg>
        <pc:spChg chg="add del">
          <ac:chgData name="Deondre' Rutues" userId="8dd514cd57106c03" providerId="LiveId" clId="{B66CE76C-31D9-4E8D-8093-CC7F291B01DA}" dt="2021-01-26T18:19:36.997" v="2693" actId="22"/>
          <ac:spMkLst>
            <pc:docMk/>
            <pc:sldMk cId="4198683300" sldId="320"/>
            <ac:spMk id="12" creationId="{3C075BEA-273E-419E-86F5-09C98B871F07}"/>
          </ac:spMkLst>
        </pc:spChg>
        <pc:spChg chg="add del mod">
          <ac:chgData name="Deondre' Rutues" userId="8dd514cd57106c03" providerId="LiveId" clId="{B66CE76C-31D9-4E8D-8093-CC7F291B01DA}" dt="2021-01-26T18:19:54.862" v="2697" actId="478"/>
          <ac:spMkLst>
            <pc:docMk/>
            <pc:sldMk cId="4198683300" sldId="320"/>
            <ac:spMk id="14" creationId="{C8F39A31-D12C-48B0-A29E-49951206E079}"/>
          </ac:spMkLst>
        </pc:spChg>
        <pc:spChg chg="add mod">
          <ac:chgData name="Deondre' Rutues" userId="8dd514cd57106c03" providerId="LiveId" clId="{B66CE76C-31D9-4E8D-8093-CC7F291B01DA}" dt="2021-01-26T18:48:34.526" v="2803" actId="1076"/>
          <ac:spMkLst>
            <pc:docMk/>
            <pc:sldMk cId="4198683300" sldId="320"/>
            <ac:spMk id="16" creationId="{30B5AB53-6167-40B4-8E56-7A430D75580E}"/>
          </ac:spMkLst>
        </pc:spChg>
        <pc:picChg chg="add del mod">
          <ac:chgData name="Deondre' Rutues" userId="8dd514cd57106c03" providerId="LiveId" clId="{B66CE76C-31D9-4E8D-8093-CC7F291B01DA}" dt="2021-01-26T18:48:21.081" v="2801" actId="1076"/>
          <ac:picMkLst>
            <pc:docMk/>
            <pc:sldMk cId="4198683300" sldId="320"/>
            <ac:picMk id="5" creationId="{7B416385-0358-413A-8CAE-9614D416474C}"/>
          </ac:picMkLst>
        </pc:picChg>
      </pc:sldChg>
      <pc:sldChg chg="addSp delSp modSp new del mod setBg">
        <pc:chgData name="Deondre' Rutues" userId="8dd514cd57106c03" providerId="LiveId" clId="{B66CE76C-31D9-4E8D-8093-CC7F291B01DA}" dt="2021-01-27T15:07:50.588" v="3155" actId="47"/>
        <pc:sldMkLst>
          <pc:docMk/>
          <pc:sldMk cId="2492246586" sldId="321"/>
        </pc:sldMkLst>
        <pc:spChg chg="mod">
          <ac:chgData name="Deondre' Rutues" userId="8dd514cd57106c03" providerId="LiveId" clId="{B66CE76C-31D9-4E8D-8093-CC7F291B01DA}" dt="2021-01-27T14:59:55.431" v="2881" actId="1076"/>
          <ac:spMkLst>
            <pc:docMk/>
            <pc:sldMk cId="2492246586" sldId="321"/>
            <ac:spMk id="2" creationId="{78936922-8AC3-4475-93D0-3FF2CFD9B185}"/>
          </ac:spMkLst>
        </pc:spChg>
        <pc:spChg chg="mod">
          <ac:chgData name="Deondre' Rutues" userId="8dd514cd57106c03" providerId="LiveId" clId="{B66CE76C-31D9-4E8D-8093-CC7F291B01DA}" dt="2021-01-27T14:59:50.075" v="2880" actId="1076"/>
          <ac:spMkLst>
            <pc:docMk/>
            <pc:sldMk cId="2492246586" sldId="321"/>
            <ac:spMk id="3" creationId="{DF3DA0A0-328D-400A-84E9-14583EED0C5A}"/>
          </ac:spMkLst>
        </pc:spChg>
        <pc:spChg chg="add del">
          <ac:chgData name="Deondre' Rutues" userId="8dd514cd57106c03" providerId="LiveId" clId="{B66CE76C-31D9-4E8D-8093-CC7F291B01DA}" dt="2021-01-27T14:06:07.179" v="2852" actId="26606"/>
          <ac:spMkLst>
            <pc:docMk/>
            <pc:sldMk cId="2492246586" sldId="321"/>
            <ac:spMk id="71" creationId="{87CC2527-562A-4F69-B487-4371E5B243E7}"/>
          </ac:spMkLst>
        </pc:spChg>
        <pc:spChg chg="add del">
          <ac:chgData name="Deondre' Rutues" userId="8dd514cd57106c03" providerId="LiveId" clId="{B66CE76C-31D9-4E8D-8093-CC7F291B01DA}" dt="2021-01-27T14:58:36.832" v="2854" actId="26606"/>
          <ac:spMkLst>
            <pc:docMk/>
            <pc:sldMk cId="2492246586" sldId="321"/>
            <ac:spMk id="75" creationId="{AF2F604E-43BE-4DC3-B983-E071523364F8}"/>
          </ac:spMkLst>
        </pc:spChg>
        <pc:spChg chg="add del">
          <ac:chgData name="Deondre' Rutues" userId="8dd514cd57106c03" providerId="LiveId" clId="{B66CE76C-31D9-4E8D-8093-CC7F291B01DA}" dt="2021-01-27T14:58:36.832" v="2854" actId="26606"/>
          <ac:spMkLst>
            <pc:docMk/>
            <pc:sldMk cId="2492246586" sldId="321"/>
            <ac:spMk id="77" creationId="{08C9B587-E65E-4B52-B37C-ABEBB6E87928}"/>
          </ac:spMkLst>
        </pc:spChg>
        <pc:spChg chg="add del">
          <ac:chgData name="Deondre' Rutues" userId="8dd514cd57106c03" providerId="LiveId" clId="{B66CE76C-31D9-4E8D-8093-CC7F291B01DA}" dt="2021-01-27T14:58:36.832" v="2854" actId="26606"/>
          <ac:spMkLst>
            <pc:docMk/>
            <pc:sldMk cId="2492246586" sldId="321"/>
            <ac:spMk id="3076" creationId="{0671A8AE-40A1-4631-A6B8-581AFF065482}"/>
          </ac:spMkLst>
        </pc:spChg>
        <pc:spChg chg="add del">
          <ac:chgData name="Deondre' Rutues" userId="8dd514cd57106c03" providerId="LiveId" clId="{B66CE76C-31D9-4E8D-8093-CC7F291B01DA}" dt="2021-01-27T14:58:36.832" v="2854" actId="26606"/>
          <ac:spMkLst>
            <pc:docMk/>
            <pc:sldMk cId="2492246586" sldId="321"/>
            <ac:spMk id="3077" creationId="{AB58EF07-17C2-48CF-ABB0-EEF1F17CB8F0}"/>
          </ac:spMkLst>
        </pc:spChg>
        <pc:spChg chg="add">
          <ac:chgData name="Deondre' Rutues" userId="8dd514cd57106c03" providerId="LiveId" clId="{B66CE76C-31D9-4E8D-8093-CC7F291B01DA}" dt="2021-01-27T14:58:36.840" v="2855" actId="26606"/>
          <ac:spMkLst>
            <pc:docMk/>
            <pc:sldMk cId="2492246586" sldId="321"/>
            <ac:spMk id="3079" creationId="{D928DD85-BB99-450D-A702-2683E0296282}"/>
          </ac:spMkLst>
        </pc:spChg>
        <pc:spChg chg="add">
          <ac:chgData name="Deondre' Rutues" userId="8dd514cd57106c03" providerId="LiveId" clId="{B66CE76C-31D9-4E8D-8093-CC7F291B01DA}" dt="2021-01-27T14:58:36.840" v="2855" actId="26606"/>
          <ac:spMkLst>
            <pc:docMk/>
            <pc:sldMk cId="2492246586" sldId="321"/>
            <ac:spMk id="3080" creationId="{240E5BD2-4019-4012-A1AA-628900E659E9}"/>
          </ac:spMkLst>
        </pc:spChg>
        <pc:picChg chg="add mod ord">
          <ac:chgData name="Deondre' Rutues" userId="8dd514cd57106c03" providerId="LiveId" clId="{B66CE76C-31D9-4E8D-8093-CC7F291B01DA}" dt="2021-01-27T14:58:36.840" v="2855" actId="26606"/>
          <ac:picMkLst>
            <pc:docMk/>
            <pc:sldMk cId="2492246586" sldId="321"/>
            <ac:picMk id="3074" creationId="{02F352BA-2B8A-4498-B82F-F1A03D31C06D}"/>
          </ac:picMkLst>
        </pc:picChg>
        <pc:cxnChg chg="add mod">
          <ac:chgData name="Deondre' Rutues" userId="8dd514cd57106c03" providerId="LiveId" clId="{B66CE76C-31D9-4E8D-8093-CC7F291B01DA}" dt="2021-01-27T15:00:41.329" v="2884" actId="208"/>
          <ac:cxnSpMkLst>
            <pc:docMk/>
            <pc:sldMk cId="2492246586" sldId="321"/>
            <ac:cxnSpMk id="5" creationId="{C618E144-3179-4FE1-AFF5-D9FF1BFF71C1}"/>
          </ac:cxnSpMkLst>
        </pc:cxnChg>
        <pc:cxnChg chg="add del">
          <ac:chgData name="Deondre' Rutues" userId="8dd514cd57106c03" providerId="LiveId" clId="{B66CE76C-31D9-4E8D-8093-CC7F291B01DA}" dt="2021-01-27T14:06:07.179" v="2852" actId="26606"/>
          <ac:cxnSpMkLst>
            <pc:docMk/>
            <pc:sldMk cId="2492246586" sldId="321"/>
            <ac:cxnSpMk id="73" creationId="{BCDAEC91-5BCE-4B55-9CC0-43EF94CB734B}"/>
          </ac:cxnSpMkLst>
        </pc:cxnChg>
      </pc:sldChg>
      <pc:sldChg chg="new del">
        <pc:chgData name="Deondre' Rutues" userId="8dd514cd57106c03" providerId="LiveId" clId="{B66CE76C-31D9-4E8D-8093-CC7F291B01DA}" dt="2021-01-27T14:04:45.777" v="2848" actId="47"/>
        <pc:sldMkLst>
          <pc:docMk/>
          <pc:sldMk cId="3234305016" sldId="321"/>
        </pc:sldMkLst>
      </pc:sldChg>
      <pc:sldChg chg="addSp delSp new del">
        <pc:chgData name="Deondre' Rutues" userId="8dd514cd57106c03" providerId="LiveId" clId="{B66CE76C-31D9-4E8D-8093-CC7F291B01DA}" dt="2021-01-27T14:02:45.272" v="2835" actId="47"/>
        <pc:sldMkLst>
          <pc:docMk/>
          <pc:sldMk cId="3606494934" sldId="321"/>
        </pc:sldMkLst>
        <pc:picChg chg="add del">
          <ac:chgData name="Deondre' Rutues" userId="8dd514cd57106c03" providerId="LiveId" clId="{B66CE76C-31D9-4E8D-8093-CC7F291B01DA}" dt="2021-01-27T14:02:41.579" v="2834" actId="478"/>
          <ac:picMkLst>
            <pc:docMk/>
            <pc:sldMk cId="3606494934" sldId="321"/>
            <ac:picMk id="1026" creationId="{D008B7AE-02CD-4905-B9FF-76A7DC58CF7A}"/>
          </ac:picMkLst>
        </pc:picChg>
      </pc:sldChg>
      <pc:sldChg chg="addSp delSp modSp new del mod setBg setClrOvrMap">
        <pc:chgData name="Deondre' Rutues" userId="8dd514cd57106c03" providerId="LiveId" clId="{B66CE76C-31D9-4E8D-8093-CC7F291B01DA}" dt="2021-01-27T14:04:26.730" v="2846" actId="47"/>
        <pc:sldMkLst>
          <pc:docMk/>
          <pc:sldMk cId="3934891344" sldId="321"/>
        </pc:sldMkLst>
        <pc:spChg chg="mod">
          <ac:chgData name="Deondre' Rutues" userId="8dd514cd57106c03" providerId="LiveId" clId="{B66CE76C-31D9-4E8D-8093-CC7F291B01DA}" dt="2021-01-27T14:04:22.181" v="2845" actId="26606"/>
          <ac:spMkLst>
            <pc:docMk/>
            <pc:sldMk cId="3934891344" sldId="321"/>
            <ac:spMk id="2" creationId="{4346CD88-05CE-4182-B6ED-E87733A0C006}"/>
          </ac:spMkLst>
        </pc:spChg>
        <pc:spChg chg="mod">
          <ac:chgData name="Deondre' Rutues" userId="8dd514cd57106c03" providerId="LiveId" clId="{B66CE76C-31D9-4E8D-8093-CC7F291B01DA}" dt="2021-01-27T14:04:22.181" v="2845" actId="26606"/>
          <ac:spMkLst>
            <pc:docMk/>
            <pc:sldMk cId="3934891344" sldId="321"/>
            <ac:spMk id="3" creationId="{6D2A4045-15C5-4170-9A46-198DBFF164B8}"/>
          </ac:spMkLst>
        </pc:spChg>
        <pc:spChg chg="add">
          <ac:chgData name="Deondre' Rutues" userId="8dd514cd57106c03" providerId="LiveId" clId="{B66CE76C-31D9-4E8D-8093-CC7F291B01DA}" dt="2021-01-27T14:03:32.367" v="2838" actId="26606"/>
          <ac:spMkLst>
            <pc:docMk/>
            <pc:sldMk cId="3934891344" sldId="321"/>
            <ac:spMk id="71" creationId="{C3896A03-3945-419A-B66B-4EE266EDD152}"/>
          </ac:spMkLst>
        </pc:spChg>
        <pc:spChg chg="add">
          <ac:chgData name="Deondre' Rutues" userId="8dd514cd57106c03" providerId="LiveId" clId="{B66CE76C-31D9-4E8D-8093-CC7F291B01DA}" dt="2021-01-27T14:03:32.367" v="2838" actId="26606"/>
          <ac:spMkLst>
            <pc:docMk/>
            <pc:sldMk cId="3934891344" sldId="321"/>
            <ac:spMk id="73" creationId="{B34F5AD2-EDBD-4BBD-A55C-EAFFD0C7097A}"/>
          </ac:spMkLst>
        </pc:spChg>
        <pc:spChg chg="add del">
          <ac:chgData name="Deondre' Rutues" userId="8dd514cd57106c03" providerId="LiveId" clId="{B66CE76C-31D9-4E8D-8093-CC7F291B01DA}" dt="2021-01-27T14:04:22.151" v="2844" actId="26606"/>
          <ac:spMkLst>
            <pc:docMk/>
            <pc:sldMk cId="3934891344" sldId="321"/>
            <ac:spMk id="77" creationId="{08C9B587-E65E-4B52-B37C-ABEBB6E87928}"/>
          </ac:spMkLst>
        </pc:spChg>
        <pc:spChg chg="add del">
          <ac:chgData name="Deondre' Rutues" userId="8dd514cd57106c03" providerId="LiveId" clId="{B66CE76C-31D9-4E8D-8093-CC7F291B01DA}" dt="2021-01-27T14:04:13.791" v="2842" actId="26606"/>
          <ac:spMkLst>
            <pc:docMk/>
            <pc:sldMk cId="3934891344" sldId="321"/>
            <ac:spMk id="2052" creationId="{398B9F3E-AAEC-4C9F-B8C2-2C7A6632EA96}"/>
          </ac:spMkLst>
        </pc:spChg>
        <pc:spChg chg="add del">
          <ac:chgData name="Deondre' Rutues" userId="8dd514cd57106c03" providerId="LiveId" clId="{B66CE76C-31D9-4E8D-8093-CC7F291B01DA}" dt="2021-01-27T14:04:22.151" v="2844" actId="26606"/>
          <ac:spMkLst>
            <pc:docMk/>
            <pc:sldMk cId="3934891344" sldId="321"/>
            <ac:spMk id="2055" creationId="{E91DC736-0EF8-4F87-9146-EBF1D2EE4D3D}"/>
          </ac:spMkLst>
        </pc:spChg>
        <pc:spChg chg="add del">
          <ac:chgData name="Deondre' Rutues" userId="8dd514cd57106c03" providerId="LiveId" clId="{B66CE76C-31D9-4E8D-8093-CC7F291B01DA}" dt="2021-01-27T14:04:22.151" v="2844" actId="26606"/>
          <ac:spMkLst>
            <pc:docMk/>
            <pc:sldMk cId="3934891344" sldId="321"/>
            <ac:spMk id="2056" creationId="{097CD68E-23E3-4007-8847-CD0944C4F7BE}"/>
          </ac:spMkLst>
        </pc:spChg>
        <pc:spChg chg="add del">
          <ac:chgData name="Deondre' Rutues" userId="8dd514cd57106c03" providerId="LiveId" clId="{B66CE76C-31D9-4E8D-8093-CC7F291B01DA}" dt="2021-01-27T14:04:22.151" v="2844" actId="26606"/>
          <ac:spMkLst>
            <pc:docMk/>
            <pc:sldMk cId="3934891344" sldId="321"/>
            <ac:spMk id="2057" creationId="{AF2F604E-43BE-4DC3-B983-E071523364F8}"/>
          </ac:spMkLst>
        </pc:spChg>
        <pc:spChg chg="add">
          <ac:chgData name="Deondre' Rutues" userId="8dd514cd57106c03" providerId="LiveId" clId="{B66CE76C-31D9-4E8D-8093-CC7F291B01DA}" dt="2021-01-27T14:04:22.181" v="2845" actId="26606"/>
          <ac:spMkLst>
            <pc:docMk/>
            <pc:sldMk cId="3934891344" sldId="321"/>
            <ac:spMk id="2059" creationId="{C1DD1A8A-57D5-4A81-AD04-532B043C5611}"/>
          </ac:spMkLst>
        </pc:spChg>
        <pc:spChg chg="add">
          <ac:chgData name="Deondre' Rutues" userId="8dd514cd57106c03" providerId="LiveId" clId="{B66CE76C-31D9-4E8D-8093-CC7F291B01DA}" dt="2021-01-27T14:04:22.181" v="2845" actId="26606"/>
          <ac:spMkLst>
            <pc:docMk/>
            <pc:sldMk cId="3934891344" sldId="321"/>
            <ac:spMk id="2060" creationId="{007891EC-4501-44ED-A8C8-B11B6DB767AB}"/>
          </ac:spMkLst>
        </pc:spChg>
        <pc:grpChg chg="add del">
          <ac:chgData name="Deondre' Rutues" userId="8dd514cd57106c03" providerId="LiveId" clId="{B66CE76C-31D9-4E8D-8093-CC7F291B01DA}" dt="2021-01-27T14:04:13.791" v="2842" actId="26606"/>
          <ac:grpSpMkLst>
            <pc:docMk/>
            <pc:sldMk cId="3934891344" sldId="321"/>
            <ac:grpSpMk id="2053" creationId="{AF2675FE-7C81-45E3-AE40-C45F0206B4E8}"/>
          </ac:grpSpMkLst>
        </pc:grpChg>
        <pc:picChg chg="add mod ord">
          <ac:chgData name="Deondre' Rutues" userId="8dd514cd57106c03" providerId="LiveId" clId="{B66CE76C-31D9-4E8D-8093-CC7F291B01DA}" dt="2021-01-27T14:04:22.181" v="2845" actId="26606"/>
          <ac:picMkLst>
            <pc:docMk/>
            <pc:sldMk cId="3934891344" sldId="321"/>
            <ac:picMk id="2050" creationId="{8144C6AC-2B0F-43C3-BDC6-5EEF42BF265C}"/>
          </ac:picMkLst>
        </pc:picChg>
      </pc:sldChg>
      <pc:sldChg chg="addSp modSp add mod modTransition modAnim">
        <pc:chgData name="Deondre' Rutues" userId="8dd514cd57106c03" providerId="LiveId" clId="{B66CE76C-31D9-4E8D-8093-CC7F291B01DA}" dt="2021-01-27T20:04:35.351" v="3351"/>
        <pc:sldMkLst>
          <pc:docMk/>
          <pc:sldMk cId="3573080277" sldId="322"/>
        </pc:sldMkLst>
        <pc:spChg chg="mod">
          <ac:chgData name="Deondre' Rutues" userId="8dd514cd57106c03" providerId="LiveId" clId="{B66CE76C-31D9-4E8D-8093-CC7F291B01DA}" dt="2021-01-27T15:07:38.495" v="3154" actId="27636"/>
          <ac:spMkLst>
            <pc:docMk/>
            <pc:sldMk cId="3573080277" sldId="322"/>
            <ac:spMk id="3" creationId="{DF3DA0A0-328D-400A-84E9-14583EED0C5A}"/>
          </ac:spMkLst>
        </pc:spChg>
        <pc:picChg chg="add mod">
          <ac:chgData name="Deondre' Rutues" userId="8dd514cd57106c03" providerId="LiveId" clId="{B66CE76C-31D9-4E8D-8093-CC7F291B01DA}" dt="2021-01-27T20:02:43.295" v="3330" actId="14100"/>
          <ac:picMkLst>
            <pc:docMk/>
            <pc:sldMk cId="3573080277" sldId="322"/>
            <ac:picMk id="4" creationId="{497E98D2-681C-4334-9FBF-7D44BC1EEEC3}"/>
          </ac:picMkLst>
        </pc:picChg>
      </pc:sldChg>
      <pc:sldChg chg="addSp delSp modSp new mod ord modTransition setBg">
        <pc:chgData name="Deondre' Rutues" userId="8dd514cd57106c03" providerId="LiveId" clId="{B66CE76C-31D9-4E8D-8093-CC7F291B01DA}" dt="2021-01-30T08:07:47.751" v="4701" actId="14100"/>
        <pc:sldMkLst>
          <pc:docMk/>
          <pc:sldMk cId="1612699997" sldId="323"/>
        </pc:sldMkLst>
        <pc:spChg chg="add del mod">
          <ac:chgData name="Deondre' Rutues" userId="8dd514cd57106c03" providerId="LiveId" clId="{B66CE76C-31D9-4E8D-8093-CC7F291B01DA}" dt="2021-01-29T14:21:14.972" v="3382" actId="478"/>
          <ac:spMkLst>
            <pc:docMk/>
            <pc:sldMk cId="1612699997" sldId="323"/>
            <ac:spMk id="2" creationId="{44A8F6C7-9DA4-4B12-94D1-967162E25F84}"/>
          </ac:spMkLst>
        </pc:spChg>
        <pc:spChg chg="add del mod">
          <ac:chgData name="Deondre' Rutues" userId="8dd514cd57106c03" providerId="LiveId" clId="{B66CE76C-31D9-4E8D-8093-CC7F291B01DA}" dt="2021-01-29T14:11:45.479" v="3378"/>
          <ac:spMkLst>
            <pc:docMk/>
            <pc:sldMk cId="1612699997" sldId="323"/>
            <ac:spMk id="3" creationId="{91950108-5A5A-4BFB-AAFB-9D44BCA7DC2F}"/>
          </ac:spMkLst>
        </pc:spChg>
        <pc:spChg chg="add del mod">
          <ac:chgData name="Deondre' Rutues" userId="8dd514cd57106c03" providerId="LiveId" clId="{B66CE76C-31D9-4E8D-8093-CC7F291B01DA}" dt="2021-01-29T14:11:45.480" v="3380"/>
          <ac:spMkLst>
            <pc:docMk/>
            <pc:sldMk cId="1612699997" sldId="323"/>
            <ac:spMk id="4" creationId="{FBDE2068-7950-49D3-AC68-08A24834EE7E}"/>
          </ac:spMkLst>
        </pc:spChg>
        <pc:spChg chg="add">
          <ac:chgData name="Deondre' Rutues" userId="8dd514cd57106c03" providerId="LiveId" clId="{B66CE76C-31D9-4E8D-8093-CC7F291B01DA}" dt="2021-01-29T15:24:13.792" v="3396" actId="26606"/>
          <ac:spMkLst>
            <pc:docMk/>
            <pc:sldMk cId="1612699997" sldId="323"/>
            <ac:spMk id="79" creationId="{E8DC6FCD-811B-436E-9FEE-FC957486CD7E}"/>
          </ac:spMkLst>
        </pc:spChg>
        <pc:picChg chg="add del">
          <ac:chgData name="Deondre' Rutues" userId="8dd514cd57106c03" providerId="LiveId" clId="{B66CE76C-31D9-4E8D-8093-CC7F291B01DA}" dt="2021-01-29T14:21:14.972" v="3382" actId="478"/>
          <ac:picMkLst>
            <pc:docMk/>
            <pc:sldMk cId="1612699997" sldId="323"/>
            <ac:picMk id="1026" creationId="{D61C5268-79F7-4F1E-8510-045D05CE8C82}"/>
          </ac:picMkLst>
        </pc:picChg>
        <pc:picChg chg="add mod ord">
          <ac:chgData name="Deondre' Rutues" userId="8dd514cd57106c03" providerId="LiveId" clId="{B66CE76C-31D9-4E8D-8093-CC7F291B01DA}" dt="2021-01-29T15:41:22.989" v="3408" actId="14100"/>
          <ac:picMkLst>
            <pc:docMk/>
            <pc:sldMk cId="1612699997" sldId="323"/>
            <ac:picMk id="1028" creationId="{11C47D87-F4F2-478E-8B7F-3A3305EF9DA8}"/>
          </ac:picMkLst>
        </pc:picChg>
        <pc:picChg chg="add mod">
          <ac:chgData name="Deondre' Rutues" userId="8dd514cd57106c03" providerId="LiveId" clId="{B66CE76C-31D9-4E8D-8093-CC7F291B01DA}" dt="2021-01-30T08:07:47.751" v="4701" actId="14100"/>
          <ac:picMkLst>
            <pc:docMk/>
            <pc:sldMk cId="1612699997" sldId="323"/>
            <ac:picMk id="1030" creationId="{962BD1C1-0134-4365-AFBB-1BCB47559474}"/>
          </ac:picMkLst>
        </pc:picChg>
        <pc:picChg chg="add mod">
          <ac:chgData name="Deondre' Rutues" userId="8dd514cd57106c03" providerId="LiveId" clId="{B66CE76C-31D9-4E8D-8093-CC7F291B01DA}" dt="2021-01-29T15:41:51.419" v="3413" actId="1076"/>
          <ac:picMkLst>
            <pc:docMk/>
            <pc:sldMk cId="1612699997" sldId="323"/>
            <ac:picMk id="1032" creationId="{13336A19-7184-402A-A237-3AD247B56EA1}"/>
          </ac:picMkLst>
        </pc:picChg>
        <pc:picChg chg="add mod">
          <ac:chgData name="Deondre' Rutues" userId="8dd514cd57106c03" providerId="LiveId" clId="{B66CE76C-31D9-4E8D-8093-CC7F291B01DA}" dt="2021-01-29T15:42:10.261" v="3417" actId="1076"/>
          <ac:picMkLst>
            <pc:docMk/>
            <pc:sldMk cId="1612699997" sldId="323"/>
            <ac:picMk id="1034" creationId="{5D9C4F06-3E6C-4A84-A77D-091201BDB3F9}"/>
          </ac:picMkLst>
        </pc:picChg>
      </pc:sldChg>
      <pc:sldChg chg="addSp modSp new mod ord modTransition setBg">
        <pc:chgData name="Deondre' Rutues" userId="8dd514cd57106c03" providerId="LiveId" clId="{B66CE76C-31D9-4E8D-8093-CC7F291B01DA}" dt="2021-01-29T17:09:50.466" v="3594"/>
        <pc:sldMkLst>
          <pc:docMk/>
          <pc:sldMk cId="1573599588" sldId="324"/>
        </pc:sldMkLst>
        <pc:picChg chg="add mod ord">
          <ac:chgData name="Deondre' Rutues" userId="8dd514cd57106c03" providerId="LiveId" clId="{B66CE76C-31D9-4E8D-8093-CC7F291B01DA}" dt="2021-01-29T15:54:38.962" v="3441" actId="14100"/>
          <ac:picMkLst>
            <pc:docMk/>
            <pc:sldMk cId="1573599588" sldId="324"/>
            <ac:picMk id="2050" creationId="{547B9541-5497-4665-BB3F-950CAFA5BDE1}"/>
          </ac:picMkLst>
        </pc:picChg>
        <pc:picChg chg="add mod">
          <ac:chgData name="Deondre' Rutues" userId="8dd514cd57106c03" providerId="LiveId" clId="{B66CE76C-31D9-4E8D-8093-CC7F291B01DA}" dt="2021-01-29T15:54:22.014" v="3438" actId="14100"/>
          <ac:picMkLst>
            <pc:docMk/>
            <pc:sldMk cId="1573599588" sldId="324"/>
            <ac:picMk id="2052" creationId="{1FF9FA76-E401-4C7A-BE15-36F0D7567B97}"/>
          </ac:picMkLst>
        </pc:picChg>
        <pc:picChg chg="add mod">
          <ac:chgData name="Deondre' Rutues" userId="8dd514cd57106c03" providerId="LiveId" clId="{B66CE76C-31D9-4E8D-8093-CC7F291B01DA}" dt="2021-01-29T15:54:32.345" v="3439" actId="1076"/>
          <ac:picMkLst>
            <pc:docMk/>
            <pc:sldMk cId="1573599588" sldId="324"/>
            <ac:picMk id="2054" creationId="{041B3135-96B6-40C2-B843-413FCDF138B1}"/>
          </ac:picMkLst>
        </pc:picChg>
        <pc:picChg chg="add mod">
          <ac:chgData name="Deondre' Rutues" userId="8dd514cd57106c03" providerId="LiveId" clId="{B66CE76C-31D9-4E8D-8093-CC7F291B01DA}" dt="2021-01-29T15:53:38.757" v="3431" actId="1076"/>
          <ac:picMkLst>
            <pc:docMk/>
            <pc:sldMk cId="1573599588" sldId="324"/>
            <ac:picMk id="2056" creationId="{DF6F69D9-EC44-4718-BAB9-9F6611208655}"/>
          </ac:picMkLst>
        </pc:picChg>
        <pc:cxnChg chg="add">
          <ac:chgData name="Deondre' Rutues" userId="8dd514cd57106c03" providerId="LiveId" clId="{B66CE76C-31D9-4E8D-8093-CC7F291B01DA}" dt="2021-01-29T15:52:47.852" v="3424" actId="26606"/>
          <ac:cxnSpMkLst>
            <pc:docMk/>
            <pc:sldMk cId="1573599588" sldId="324"/>
            <ac:cxnSpMk id="77" creationId="{91B6081D-D3E8-4209-B85B-EB1C655A6272}"/>
          </ac:cxnSpMkLst>
        </pc:cxnChg>
        <pc:cxnChg chg="add">
          <ac:chgData name="Deondre' Rutues" userId="8dd514cd57106c03" providerId="LiveId" clId="{B66CE76C-31D9-4E8D-8093-CC7F291B01DA}" dt="2021-01-29T15:52:47.852" v="3424" actId="26606"/>
          <ac:cxnSpMkLst>
            <pc:docMk/>
            <pc:sldMk cId="1573599588" sldId="324"/>
            <ac:cxnSpMk id="79" creationId="{28CA55E4-1295-45C8-BA05-5A9E705B749A}"/>
          </ac:cxnSpMkLst>
        </pc:cxnChg>
        <pc:cxnChg chg="add">
          <ac:chgData name="Deondre' Rutues" userId="8dd514cd57106c03" providerId="LiveId" clId="{B66CE76C-31D9-4E8D-8093-CC7F291B01DA}" dt="2021-01-29T15:52:47.852" v="3424" actId="26606"/>
          <ac:cxnSpMkLst>
            <pc:docMk/>
            <pc:sldMk cId="1573599588" sldId="324"/>
            <ac:cxnSpMk id="81" creationId="{08C5794E-A9A1-4A23-AF68-C79A7822334C}"/>
          </ac:cxnSpMkLst>
        </pc:cxnChg>
      </pc:sldChg>
      <pc:sldChg chg="addSp delSp modSp new mod ord modTransition">
        <pc:chgData name="Deondre' Rutues" userId="8dd514cd57106c03" providerId="LiveId" clId="{B66CE76C-31D9-4E8D-8093-CC7F291B01DA}" dt="2021-01-29T17:08:06.217" v="3593"/>
        <pc:sldMkLst>
          <pc:docMk/>
          <pc:sldMk cId="2467027695" sldId="325"/>
        </pc:sldMkLst>
        <pc:picChg chg="add mod modCrop">
          <ac:chgData name="Deondre' Rutues" userId="8dd514cd57106c03" providerId="LiveId" clId="{B66CE76C-31D9-4E8D-8093-CC7F291B01DA}" dt="2021-01-29T16:34:52.390" v="3453" actId="14100"/>
          <ac:picMkLst>
            <pc:docMk/>
            <pc:sldMk cId="2467027695" sldId="325"/>
            <ac:picMk id="3" creationId="{79E0CFDF-BB04-4D7B-A915-3D8DE5D6E713}"/>
          </ac:picMkLst>
        </pc:picChg>
        <pc:inkChg chg="add del">
          <ac:chgData name="Deondre' Rutues" userId="8dd514cd57106c03" providerId="LiveId" clId="{B66CE76C-31D9-4E8D-8093-CC7F291B01DA}" dt="2021-01-29T16:46:41.242" v="3508" actId="9405"/>
          <ac:inkMkLst>
            <pc:docMk/>
            <pc:sldMk cId="2467027695" sldId="325"/>
            <ac:inkMk id="4" creationId="{C6EC31AF-0625-4BFC-8369-996877F2F9A5}"/>
          </ac:inkMkLst>
        </pc:inkChg>
        <pc:inkChg chg="add del">
          <ac:chgData name="Deondre' Rutues" userId="8dd514cd57106c03" providerId="LiveId" clId="{B66CE76C-31D9-4E8D-8093-CC7F291B01DA}" dt="2021-01-29T16:46:38.091" v="3507" actId="9405"/>
          <ac:inkMkLst>
            <pc:docMk/>
            <pc:sldMk cId="2467027695" sldId="325"/>
            <ac:inkMk id="5" creationId="{DABB5910-2366-4E1B-A382-D2F25BA30087}"/>
          </ac:inkMkLst>
        </pc:inkChg>
        <pc:inkChg chg="add del">
          <ac:chgData name="Deondre' Rutues" userId="8dd514cd57106c03" providerId="LiveId" clId="{B66CE76C-31D9-4E8D-8093-CC7F291B01DA}" dt="2021-01-29T16:46:46.417" v="3510" actId="9405"/>
          <ac:inkMkLst>
            <pc:docMk/>
            <pc:sldMk cId="2467027695" sldId="325"/>
            <ac:inkMk id="6" creationId="{7D479F02-9E2D-45E6-8C15-529D590590DE}"/>
          </ac:inkMkLst>
        </pc:inkChg>
        <pc:inkChg chg="add">
          <ac:chgData name="Deondre' Rutues" userId="8dd514cd57106c03" providerId="LiveId" clId="{B66CE76C-31D9-4E8D-8093-CC7F291B01DA}" dt="2021-01-29T16:46:50.226" v="3511" actId="9405"/>
          <ac:inkMkLst>
            <pc:docMk/>
            <pc:sldMk cId="2467027695" sldId="325"/>
            <ac:inkMk id="7" creationId="{529DF6E5-05EF-4224-9435-7FEC3E6BB9DE}"/>
          </ac:inkMkLst>
        </pc:inkChg>
        <pc:inkChg chg="add">
          <ac:chgData name="Deondre' Rutues" userId="8dd514cd57106c03" providerId="LiveId" clId="{B66CE76C-31D9-4E8D-8093-CC7F291B01DA}" dt="2021-01-29T16:46:55.158" v="3512" actId="9405"/>
          <ac:inkMkLst>
            <pc:docMk/>
            <pc:sldMk cId="2467027695" sldId="325"/>
            <ac:inkMk id="8" creationId="{20CD0867-5C55-42F6-A482-9AF7904C3775}"/>
          </ac:inkMkLst>
        </pc:inkChg>
        <pc:inkChg chg="add del">
          <ac:chgData name="Deondre' Rutues" userId="8dd514cd57106c03" providerId="LiveId" clId="{B66CE76C-31D9-4E8D-8093-CC7F291B01DA}" dt="2021-01-29T16:48:23.222" v="3526" actId="9405"/>
          <ac:inkMkLst>
            <pc:docMk/>
            <pc:sldMk cId="2467027695" sldId="325"/>
            <ac:inkMk id="9" creationId="{5C14A1AE-372D-495A-8E32-6F09681C132F}"/>
          </ac:inkMkLst>
        </pc:inkChg>
        <pc:inkChg chg="add del">
          <ac:chgData name="Deondre' Rutues" userId="8dd514cd57106c03" providerId="LiveId" clId="{B66CE76C-31D9-4E8D-8093-CC7F291B01DA}" dt="2021-01-29T16:48:22.482" v="3525" actId="9405"/>
          <ac:inkMkLst>
            <pc:docMk/>
            <pc:sldMk cId="2467027695" sldId="325"/>
            <ac:inkMk id="10" creationId="{3ABED017-4786-4E17-A449-973CC6FFC32D}"/>
          </ac:inkMkLst>
        </pc:inkChg>
        <pc:inkChg chg="add del">
          <ac:chgData name="Deondre' Rutues" userId="8dd514cd57106c03" providerId="LiveId" clId="{B66CE76C-31D9-4E8D-8093-CC7F291B01DA}" dt="2021-01-29T16:48:21.983" v="3524" actId="9405"/>
          <ac:inkMkLst>
            <pc:docMk/>
            <pc:sldMk cId="2467027695" sldId="325"/>
            <ac:inkMk id="11" creationId="{24E50DC0-D3D5-4513-A58F-2A5CAF6F1DC5}"/>
          </ac:inkMkLst>
        </pc:inkChg>
        <pc:inkChg chg="add del">
          <ac:chgData name="Deondre' Rutues" userId="8dd514cd57106c03" providerId="LiveId" clId="{B66CE76C-31D9-4E8D-8093-CC7F291B01DA}" dt="2021-01-29T16:47:41.098" v="3517" actId="9405"/>
          <ac:inkMkLst>
            <pc:docMk/>
            <pc:sldMk cId="2467027695" sldId="325"/>
            <ac:inkMk id="12" creationId="{4754368E-F839-4217-9117-E1A81741501D}"/>
          </ac:inkMkLst>
        </pc:inkChg>
        <pc:inkChg chg="add del">
          <ac:chgData name="Deondre' Rutues" userId="8dd514cd57106c03" providerId="LiveId" clId="{B66CE76C-31D9-4E8D-8093-CC7F291B01DA}" dt="2021-01-29T16:47:45.106" v="3519" actId="9405"/>
          <ac:inkMkLst>
            <pc:docMk/>
            <pc:sldMk cId="2467027695" sldId="325"/>
            <ac:inkMk id="13" creationId="{8FEF70E8-9693-4F98-863B-40E242580F1F}"/>
          </ac:inkMkLst>
        </pc:inkChg>
        <pc:inkChg chg="add del">
          <ac:chgData name="Deondre' Rutues" userId="8dd514cd57106c03" providerId="LiveId" clId="{B66CE76C-31D9-4E8D-8093-CC7F291B01DA}" dt="2021-01-29T16:48:21.517" v="3523" actId="9405"/>
          <ac:inkMkLst>
            <pc:docMk/>
            <pc:sldMk cId="2467027695" sldId="325"/>
            <ac:inkMk id="14" creationId="{20F96870-7F07-46B8-A9C5-E8632C7D1E54}"/>
          </ac:inkMkLst>
        </pc:inkChg>
        <pc:inkChg chg="add del">
          <ac:chgData name="Deondre' Rutues" userId="8dd514cd57106c03" providerId="LiveId" clId="{B66CE76C-31D9-4E8D-8093-CC7F291B01DA}" dt="2021-01-29T16:48:21.070" v="3522" actId="9405"/>
          <ac:inkMkLst>
            <pc:docMk/>
            <pc:sldMk cId="2467027695" sldId="325"/>
            <ac:inkMk id="15" creationId="{7E6CF531-AE12-4C1C-9A4C-C4FF19DF8531}"/>
          </ac:inkMkLst>
        </pc:inkChg>
        <pc:inkChg chg="add">
          <ac:chgData name="Deondre' Rutues" userId="8dd514cd57106c03" providerId="LiveId" clId="{B66CE76C-31D9-4E8D-8093-CC7F291B01DA}" dt="2021-01-29T16:48:29.688" v="3527" actId="9405"/>
          <ac:inkMkLst>
            <pc:docMk/>
            <pc:sldMk cId="2467027695" sldId="325"/>
            <ac:inkMk id="16" creationId="{0411B6A5-3CBB-4DEE-9D2C-AF5C941E13C5}"/>
          </ac:inkMkLst>
        </pc:inkChg>
        <pc:inkChg chg="add">
          <ac:chgData name="Deondre' Rutues" userId="8dd514cd57106c03" providerId="LiveId" clId="{B66CE76C-31D9-4E8D-8093-CC7F291B01DA}" dt="2021-01-29T16:51:11.346" v="3531" actId="9405"/>
          <ac:inkMkLst>
            <pc:docMk/>
            <pc:sldMk cId="2467027695" sldId="325"/>
            <ac:inkMk id="17" creationId="{E8D98692-06CF-4005-AA99-9DFA6BDB254B}"/>
          </ac:inkMkLst>
        </pc:inkChg>
        <pc:inkChg chg="add">
          <ac:chgData name="Deondre' Rutues" userId="8dd514cd57106c03" providerId="LiveId" clId="{B66CE76C-31D9-4E8D-8093-CC7F291B01DA}" dt="2021-01-29T16:58:31.501" v="3539" actId="9405"/>
          <ac:inkMkLst>
            <pc:docMk/>
            <pc:sldMk cId="2467027695" sldId="325"/>
            <ac:inkMk id="18" creationId="{81360C68-B639-4239-9EC9-AE40A8915650}"/>
          </ac:inkMkLst>
        </pc:inkChg>
        <pc:inkChg chg="add">
          <ac:chgData name="Deondre' Rutues" userId="8dd514cd57106c03" providerId="LiveId" clId="{B66CE76C-31D9-4E8D-8093-CC7F291B01DA}" dt="2021-01-29T16:58:33.747" v="3540" actId="9405"/>
          <ac:inkMkLst>
            <pc:docMk/>
            <pc:sldMk cId="2467027695" sldId="325"/>
            <ac:inkMk id="19" creationId="{5C4267AA-7217-4520-8259-2609D3B24C1F}"/>
          </ac:inkMkLst>
        </pc:inkChg>
      </pc:sldChg>
      <pc:sldChg chg="addSp add mod ord modTransition">
        <pc:chgData name="Deondre' Rutues" userId="8dd514cd57106c03" providerId="LiveId" clId="{B66CE76C-31D9-4E8D-8093-CC7F291B01DA}" dt="2021-01-29T17:09:59.925" v="3595"/>
        <pc:sldMkLst>
          <pc:docMk/>
          <pc:sldMk cId="4232611213" sldId="326"/>
        </pc:sldMkLst>
        <pc:inkChg chg="add">
          <ac:chgData name="Deondre' Rutues" userId="8dd514cd57106c03" providerId="LiveId" clId="{B66CE76C-31D9-4E8D-8093-CC7F291B01DA}" dt="2021-01-29T16:51:24.414" v="3532" actId="9405"/>
          <ac:inkMkLst>
            <pc:docMk/>
            <pc:sldMk cId="4232611213" sldId="326"/>
            <ac:inkMk id="2" creationId="{90D77EEF-4DC0-4F5D-BA83-AFEAF858119C}"/>
          </ac:inkMkLst>
        </pc:inkChg>
        <pc:inkChg chg="add">
          <ac:chgData name="Deondre' Rutues" userId="8dd514cd57106c03" providerId="LiveId" clId="{B66CE76C-31D9-4E8D-8093-CC7F291B01DA}" dt="2021-01-29T16:51:33.533" v="3533" actId="9405"/>
          <ac:inkMkLst>
            <pc:docMk/>
            <pc:sldMk cId="4232611213" sldId="326"/>
            <ac:inkMk id="4" creationId="{8E96EEDF-9EBA-4FDD-901F-74016AF6929F}"/>
          </ac:inkMkLst>
        </pc:inkChg>
        <pc:inkChg chg="add">
          <ac:chgData name="Deondre' Rutues" userId="8dd514cd57106c03" providerId="LiveId" clId="{B66CE76C-31D9-4E8D-8093-CC7F291B01DA}" dt="2021-01-29T16:51:35.967" v="3534" actId="9405"/>
          <ac:inkMkLst>
            <pc:docMk/>
            <pc:sldMk cId="4232611213" sldId="326"/>
            <ac:inkMk id="5" creationId="{64405D3F-2623-4B13-9EBC-71520D76EC52}"/>
          </ac:inkMkLst>
        </pc:inkChg>
        <pc:inkChg chg="add">
          <ac:chgData name="Deondre' Rutues" userId="8dd514cd57106c03" providerId="LiveId" clId="{B66CE76C-31D9-4E8D-8093-CC7F291B01DA}" dt="2021-01-29T16:51:38.983" v="3535" actId="9405"/>
          <ac:inkMkLst>
            <pc:docMk/>
            <pc:sldMk cId="4232611213" sldId="326"/>
            <ac:inkMk id="6" creationId="{83EDC534-85EB-45DF-B6A2-09C453AA6FAF}"/>
          </ac:inkMkLst>
        </pc:inkChg>
        <pc:inkChg chg="add">
          <ac:chgData name="Deondre' Rutues" userId="8dd514cd57106c03" providerId="LiveId" clId="{B66CE76C-31D9-4E8D-8093-CC7F291B01DA}" dt="2021-01-29T16:51:41.572" v="3536" actId="9405"/>
          <ac:inkMkLst>
            <pc:docMk/>
            <pc:sldMk cId="4232611213" sldId="326"/>
            <ac:inkMk id="7" creationId="{BBC162B6-EDC1-47BB-9F0E-E28B5C10DACC}"/>
          </ac:inkMkLst>
        </pc:inkChg>
        <pc:inkChg chg="add">
          <ac:chgData name="Deondre' Rutues" userId="8dd514cd57106c03" providerId="LiveId" clId="{B66CE76C-31D9-4E8D-8093-CC7F291B01DA}" dt="2021-01-29T16:51:44.959" v="3537" actId="9405"/>
          <ac:inkMkLst>
            <pc:docMk/>
            <pc:sldMk cId="4232611213" sldId="326"/>
            <ac:inkMk id="8" creationId="{1BF6CA85-5570-4F21-BE32-352DC22FDA4B}"/>
          </ac:inkMkLst>
        </pc:inkChg>
        <pc:inkChg chg="add">
          <ac:chgData name="Deondre' Rutues" userId="8dd514cd57106c03" providerId="LiveId" clId="{B66CE76C-31D9-4E8D-8093-CC7F291B01DA}" dt="2021-01-29T16:52:04.601" v="3538" actId="9405"/>
          <ac:inkMkLst>
            <pc:docMk/>
            <pc:sldMk cId="4232611213" sldId="326"/>
            <ac:inkMk id="9" creationId="{0231E527-6845-4BFD-B8BC-7276AE1499BC}"/>
          </ac:inkMkLst>
        </pc:inkChg>
      </pc:sldChg>
      <pc:sldChg chg="addSp delSp modSp add mod modTransition setBg delAnim modAnim">
        <pc:chgData name="Deondre' Rutues" userId="8dd514cd57106c03" providerId="LiveId" clId="{B66CE76C-31D9-4E8D-8093-CC7F291B01DA}" dt="2021-01-29T17:10:14.981" v="3596"/>
        <pc:sldMkLst>
          <pc:docMk/>
          <pc:sldMk cId="2541516246" sldId="327"/>
        </pc:sldMkLst>
        <pc:spChg chg="add del">
          <ac:chgData name="Deondre' Rutues" userId="8dd514cd57106c03" providerId="LiveId" clId="{B66CE76C-31D9-4E8D-8093-CC7F291B01DA}" dt="2021-01-29T16:40:02.779" v="3475" actId="26606"/>
          <ac:spMkLst>
            <pc:docMk/>
            <pc:sldMk cId="2541516246" sldId="327"/>
            <ac:spMk id="9" creationId="{22F15A2D-2324-487D-A02A-BF46C5C580EB}"/>
          </ac:spMkLst>
        </pc:spChg>
        <pc:spChg chg="add del">
          <ac:chgData name="Deondre' Rutues" userId="8dd514cd57106c03" providerId="LiveId" clId="{B66CE76C-31D9-4E8D-8093-CC7F291B01DA}" dt="2021-01-29T16:40:02.779" v="3475" actId="26606"/>
          <ac:spMkLst>
            <pc:docMk/>
            <pc:sldMk cId="2541516246" sldId="327"/>
            <ac:spMk id="11" creationId="{17A7F34E-D418-47E2-9F86-2C45BBC31210}"/>
          </ac:spMkLst>
        </pc:spChg>
        <pc:spChg chg="add del">
          <ac:chgData name="Deondre' Rutues" userId="8dd514cd57106c03" providerId="LiveId" clId="{B66CE76C-31D9-4E8D-8093-CC7F291B01DA}" dt="2021-01-29T16:40:02.779" v="3475" actId="26606"/>
          <ac:spMkLst>
            <pc:docMk/>
            <pc:sldMk cId="2541516246" sldId="327"/>
            <ac:spMk id="13" creationId="{2AEAFA59-923A-4F54-8B49-44C970BCC323}"/>
          </ac:spMkLst>
        </pc:spChg>
        <pc:spChg chg="add del">
          <ac:chgData name="Deondre' Rutues" userId="8dd514cd57106c03" providerId="LiveId" clId="{B66CE76C-31D9-4E8D-8093-CC7F291B01DA}" dt="2021-01-29T16:40:04.838" v="3477" actId="26606"/>
          <ac:spMkLst>
            <pc:docMk/>
            <pc:sldMk cId="2541516246" sldId="327"/>
            <ac:spMk id="15" creationId="{5D1D4658-32CD-4903-BDA6-7B54EEA4ED6F}"/>
          </ac:spMkLst>
        </pc:spChg>
        <pc:spChg chg="add del">
          <ac:chgData name="Deondre' Rutues" userId="8dd514cd57106c03" providerId="LiveId" clId="{B66CE76C-31D9-4E8D-8093-CC7F291B01DA}" dt="2021-01-29T16:40:04.838" v="3477" actId="26606"/>
          <ac:spMkLst>
            <pc:docMk/>
            <pc:sldMk cId="2541516246" sldId="327"/>
            <ac:spMk id="16" creationId="{7A29A97C-0C3C-4F06-9CA4-68DFD1CE4039}"/>
          </ac:spMkLst>
        </pc:spChg>
        <pc:spChg chg="add del">
          <ac:chgData name="Deondre' Rutues" userId="8dd514cd57106c03" providerId="LiveId" clId="{B66CE76C-31D9-4E8D-8093-CC7F291B01DA}" dt="2021-01-29T16:40:04.838" v="3477" actId="26606"/>
          <ac:spMkLst>
            <pc:docMk/>
            <pc:sldMk cId="2541516246" sldId="327"/>
            <ac:spMk id="17" creationId="{801292C1-8B12-4AF2-9B59-8851A132E5E2}"/>
          </ac:spMkLst>
        </pc:spChg>
        <pc:spChg chg="add del">
          <ac:chgData name="Deondre' Rutues" userId="8dd514cd57106c03" providerId="LiveId" clId="{B66CE76C-31D9-4E8D-8093-CC7F291B01DA}" dt="2021-01-29T16:40:07.307" v="3479" actId="26606"/>
          <ac:spMkLst>
            <pc:docMk/>
            <pc:sldMk cId="2541516246" sldId="327"/>
            <ac:spMk id="19" creationId="{854ECEBE-9353-406C-9313-02A517A310EF}"/>
          </ac:spMkLst>
        </pc:spChg>
        <pc:spChg chg="add del">
          <ac:chgData name="Deondre' Rutues" userId="8dd514cd57106c03" providerId="LiveId" clId="{B66CE76C-31D9-4E8D-8093-CC7F291B01DA}" dt="2021-01-29T16:40:07.307" v="3479" actId="26606"/>
          <ac:spMkLst>
            <pc:docMk/>
            <pc:sldMk cId="2541516246" sldId="327"/>
            <ac:spMk id="20" creationId="{71A74C97-ECC4-4C3A-988A-A72C1F8BBAC8}"/>
          </ac:spMkLst>
        </pc:spChg>
        <pc:spChg chg="add del">
          <ac:chgData name="Deondre' Rutues" userId="8dd514cd57106c03" providerId="LiveId" clId="{B66CE76C-31D9-4E8D-8093-CC7F291B01DA}" dt="2021-01-29T16:40:07.307" v="3479" actId="26606"/>
          <ac:spMkLst>
            <pc:docMk/>
            <pc:sldMk cId="2541516246" sldId="327"/>
            <ac:spMk id="21" creationId="{5FB5F3BA-58DF-40DA-AE44-974A00E0619C}"/>
          </ac:spMkLst>
        </pc:spChg>
        <pc:spChg chg="add del">
          <ac:chgData name="Deondre' Rutues" userId="8dd514cd57106c03" providerId="LiveId" clId="{B66CE76C-31D9-4E8D-8093-CC7F291B01DA}" dt="2021-01-29T16:40:07.307" v="3479" actId="26606"/>
          <ac:spMkLst>
            <pc:docMk/>
            <pc:sldMk cId="2541516246" sldId="327"/>
            <ac:spMk id="22" creationId="{DE1994AC-22D1-4B48-9EDA-BE373E704567}"/>
          </ac:spMkLst>
        </pc:spChg>
        <pc:spChg chg="add del">
          <ac:chgData name="Deondre' Rutues" userId="8dd514cd57106c03" providerId="LiveId" clId="{B66CE76C-31D9-4E8D-8093-CC7F291B01DA}" dt="2021-01-29T16:40:07.307" v="3479" actId="26606"/>
          <ac:spMkLst>
            <pc:docMk/>
            <pc:sldMk cId="2541516246" sldId="327"/>
            <ac:spMk id="23" creationId="{86806086-A782-4311-A63B-1A68574D8067}"/>
          </ac:spMkLst>
        </pc:spChg>
        <pc:spChg chg="add del">
          <ac:chgData name="Deondre' Rutues" userId="8dd514cd57106c03" providerId="LiveId" clId="{B66CE76C-31D9-4E8D-8093-CC7F291B01DA}" dt="2021-01-29T16:40:08.423" v="3481" actId="26606"/>
          <ac:spMkLst>
            <pc:docMk/>
            <pc:sldMk cId="2541516246" sldId="327"/>
            <ac:spMk id="25" creationId="{22F15A2D-2324-487D-A02A-BF46C5C580EB}"/>
          </ac:spMkLst>
        </pc:spChg>
        <pc:spChg chg="add del">
          <ac:chgData name="Deondre' Rutues" userId="8dd514cd57106c03" providerId="LiveId" clId="{B66CE76C-31D9-4E8D-8093-CC7F291B01DA}" dt="2021-01-29T16:40:08.423" v="3481" actId="26606"/>
          <ac:spMkLst>
            <pc:docMk/>
            <pc:sldMk cId="2541516246" sldId="327"/>
            <ac:spMk id="26" creationId="{2AEAFA59-923A-4F54-8B49-44C970BCC323}"/>
          </ac:spMkLst>
        </pc:spChg>
        <pc:spChg chg="add del">
          <ac:chgData name="Deondre' Rutues" userId="8dd514cd57106c03" providerId="LiveId" clId="{B66CE76C-31D9-4E8D-8093-CC7F291B01DA}" dt="2021-01-29T16:40:08.423" v="3481" actId="26606"/>
          <ac:spMkLst>
            <pc:docMk/>
            <pc:sldMk cId="2541516246" sldId="327"/>
            <ac:spMk id="27" creationId="{C37E9D4B-7BFA-4D10-B666-547BAC499469}"/>
          </ac:spMkLst>
        </pc:spChg>
        <pc:spChg chg="add del">
          <ac:chgData name="Deondre' Rutues" userId="8dd514cd57106c03" providerId="LiveId" clId="{B66CE76C-31D9-4E8D-8093-CC7F291B01DA}" dt="2021-01-29T16:40:10.767" v="3483" actId="26606"/>
          <ac:spMkLst>
            <pc:docMk/>
            <pc:sldMk cId="2541516246" sldId="327"/>
            <ac:spMk id="29" creationId="{22F15A2D-2324-487D-A02A-BF46C5C580EB}"/>
          </ac:spMkLst>
        </pc:spChg>
        <pc:spChg chg="add del">
          <ac:chgData name="Deondre' Rutues" userId="8dd514cd57106c03" providerId="LiveId" clId="{B66CE76C-31D9-4E8D-8093-CC7F291B01DA}" dt="2021-01-29T16:40:10.767" v="3483" actId="26606"/>
          <ac:spMkLst>
            <pc:docMk/>
            <pc:sldMk cId="2541516246" sldId="327"/>
            <ac:spMk id="30" creationId="{17A7F34E-D418-47E2-9F86-2C45BBC31210}"/>
          </ac:spMkLst>
        </pc:spChg>
        <pc:spChg chg="add del">
          <ac:chgData name="Deondre' Rutues" userId="8dd514cd57106c03" providerId="LiveId" clId="{B66CE76C-31D9-4E8D-8093-CC7F291B01DA}" dt="2021-01-29T16:40:10.767" v="3483" actId="26606"/>
          <ac:spMkLst>
            <pc:docMk/>
            <pc:sldMk cId="2541516246" sldId="327"/>
            <ac:spMk id="31" creationId="{2AEAFA59-923A-4F54-8B49-44C970BCC323}"/>
          </ac:spMkLst>
        </pc:spChg>
        <pc:spChg chg="add del">
          <ac:chgData name="Deondre' Rutues" userId="8dd514cd57106c03" providerId="LiveId" clId="{B66CE76C-31D9-4E8D-8093-CC7F291B01DA}" dt="2021-01-29T16:40:13.117" v="3485" actId="26606"/>
          <ac:spMkLst>
            <pc:docMk/>
            <pc:sldMk cId="2541516246" sldId="327"/>
            <ac:spMk id="33" creationId="{5D1D4658-32CD-4903-BDA6-7B54EEA4ED6F}"/>
          </ac:spMkLst>
        </pc:spChg>
        <pc:spChg chg="add del">
          <ac:chgData name="Deondre' Rutues" userId="8dd514cd57106c03" providerId="LiveId" clId="{B66CE76C-31D9-4E8D-8093-CC7F291B01DA}" dt="2021-01-29T16:40:13.117" v="3485" actId="26606"/>
          <ac:spMkLst>
            <pc:docMk/>
            <pc:sldMk cId="2541516246" sldId="327"/>
            <ac:spMk id="34" creationId="{7A29A97C-0C3C-4F06-9CA4-68DFD1CE4039}"/>
          </ac:spMkLst>
        </pc:spChg>
        <pc:spChg chg="add del">
          <ac:chgData name="Deondre' Rutues" userId="8dd514cd57106c03" providerId="LiveId" clId="{B66CE76C-31D9-4E8D-8093-CC7F291B01DA}" dt="2021-01-29T16:40:13.117" v="3485" actId="26606"/>
          <ac:spMkLst>
            <pc:docMk/>
            <pc:sldMk cId="2541516246" sldId="327"/>
            <ac:spMk id="35" creationId="{801292C1-8B12-4AF2-9B59-8851A132E5E2}"/>
          </ac:spMkLst>
        </pc:spChg>
        <pc:picChg chg="mod ord">
          <ac:chgData name="Deondre' Rutues" userId="8dd514cd57106c03" providerId="LiveId" clId="{B66CE76C-31D9-4E8D-8093-CC7F291B01DA}" dt="2021-01-29T16:40:13.117" v="3485" actId="26606"/>
          <ac:picMkLst>
            <pc:docMk/>
            <pc:sldMk cId="2541516246" sldId="327"/>
            <ac:picMk id="3" creationId="{79E0CFDF-BB04-4D7B-A915-3D8DE5D6E713}"/>
          </ac:picMkLst>
        </pc:picChg>
        <pc:picChg chg="add del mod">
          <ac:chgData name="Deondre' Rutues" userId="8dd514cd57106c03" providerId="LiveId" clId="{B66CE76C-31D9-4E8D-8093-CC7F291B01DA}" dt="2021-01-29T16:40:21.161" v="3486" actId="478"/>
          <ac:picMkLst>
            <pc:docMk/>
            <pc:sldMk cId="2541516246" sldId="327"/>
            <ac:picMk id="4" creationId="{74102FF5-09B7-48BC-8F79-BD84F67B5D4C}"/>
          </ac:picMkLst>
        </pc:picChg>
        <pc:picChg chg="add del mod">
          <ac:chgData name="Deondre' Rutues" userId="8dd514cd57106c03" providerId="LiveId" clId="{B66CE76C-31D9-4E8D-8093-CC7F291B01DA}" dt="2021-01-29T16:42:12.089" v="3494" actId="478"/>
          <ac:picMkLst>
            <pc:docMk/>
            <pc:sldMk cId="2541516246" sldId="327"/>
            <ac:picMk id="24" creationId="{583EFD45-81AD-4286-9EBA-00C87BF22E80}"/>
          </ac:picMkLst>
        </pc:picChg>
        <pc:inkChg chg="add">
          <ac:chgData name="Deondre' Rutues" userId="8dd514cd57106c03" providerId="LiveId" clId="{B66CE76C-31D9-4E8D-8093-CC7F291B01DA}" dt="2021-01-29T16:50:29.714" v="3528" actId="9405"/>
          <ac:inkMkLst>
            <pc:docMk/>
            <pc:sldMk cId="2541516246" sldId="327"/>
            <ac:inkMk id="2" creationId="{AA7975D3-25B0-4BCE-9051-8E30B2B6F554}"/>
          </ac:inkMkLst>
        </pc:inkChg>
        <pc:inkChg chg="add">
          <ac:chgData name="Deondre' Rutues" userId="8dd514cd57106c03" providerId="LiveId" clId="{B66CE76C-31D9-4E8D-8093-CC7F291B01DA}" dt="2021-01-29T16:50:32.567" v="3529" actId="9405"/>
          <ac:inkMkLst>
            <pc:docMk/>
            <pc:sldMk cId="2541516246" sldId="327"/>
            <ac:inkMk id="5" creationId="{D9464086-E22A-4DB3-8429-2A4A532B6E1F}"/>
          </ac:inkMkLst>
        </pc:inkChg>
        <pc:inkChg chg="add">
          <ac:chgData name="Deondre' Rutues" userId="8dd514cd57106c03" providerId="LiveId" clId="{B66CE76C-31D9-4E8D-8093-CC7F291B01DA}" dt="2021-01-29T16:50:43.947" v="3530" actId="9405"/>
          <ac:inkMkLst>
            <pc:docMk/>
            <pc:sldMk cId="2541516246" sldId="327"/>
            <ac:inkMk id="6" creationId="{C1DBA6B7-2504-4EE9-B10D-E0FCE00F6470}"/>
          </ac:inkMkLst>
        </pc:inkChg>
      </pc:sldChg>
      <pc:sldChg chg="addSp delSp add mod setBg delAnim delDesignElem">
        <pc:chgData name="Deondre' Rutues" userId="8dd514cd57106c03" providerId="LiveId" clId="{B66CE76C-31D9-4E8D-8093-CC7F291B01DA}" dt="2021-01-29T16:45:40.894" v="3502" actId="9405"/>
        <pc:sldMkLst>
          <pc:docMk/>
          <pc:sldMk cId="895345135" sldId="328"/>
        </pc:sldMkLst>
        <pc:spChg chg="del">
          <ac:chgData name="Deondre' Rutues" userId="8dd514cd57106c03" providerId="LiveId" clId="{B66CE76C-31D9-4E8D-8093-CC7F291B01DA}" dt="2021-01-29T16:36:30.949" v="3457"/>
          <ac:spMkLst>
            <pc:docMk/>
            <pc:sldMk cId="895345135" sldId="328"/>
            <ac:spMk id="29711" creationId="{42A4FC2C-047E-45A5-965D-8E1E3BF09BC6}"/>
          </ac:spMkLst>
        </pc:spChg>
        <pc:picChg chg="del">
          <ac:chgData name="Deondre' Rutues" userId="8dd514cd57106c03" providerId="LiveId" clId="{B66CE76C-31D9-4E8D-8093-CC7F291B01DA}" dt="2021-01-29T16:42:02.211" v="3493" actId="478"/>
          <ac:picMkLst>
            <pc:docMk/>
            <pc:sldMk cId="895345135" sldId="328"/>
            <ac:picMk id="3" creationId="{09CC26CB-F80B-4363-9369-61A977B5DFD0}"/>
          </ac:picMkLst>
        </pc:picChg>
        <pc:inkChg chg="add">
          <ac:chgData name="Deondre' Rutues" userId="8dd514cd57106c03" providerId="LiveId" clId="{B66CE76C-31D9-4E8D-8093-CC7F291B01DA}" dt="2021-01-29T16:45:40.894" v="3502" actId="9405"/>
          <ac:inkMkLst>
            <pc:docMk/>
            <pc:sldMk cId="895345135" sldId="328"/>
            <ac:inkMk id="2" creationId="{F5DA6B2C-6206-4302-AD8A-620510E9781A}"/>
          </ac:inkMkLst>
        </pc:inkChg>
      </pc:sldChg>
      <pc:sldChg chg="addSp delSp add mod setBg delAnim delDesignElem">
        <pc:chgData name="Deondre' Rutues" userId="8dd514cd57106c03" providerId="LiveId" clId="{B66CE76C-31D9-4E8D-8093-CC7F291B01DA}" dt="2021-01-29T16:46:03.925" v="3504" actId="9405"/>
        <pc:sldMkLst>
          <pc:docMk/>
          <pc:sldMk cId="2975481900" sldId="329"/>
        </pc:sldMkLst>
        <pc:spChg chg="del">
          <ac:chgData name="Deondre' Rutues" userId="8dd514cd57106c03" providerId="LiveId" clId="{B66CE76C-31D9-4E8D-8093-CC7F291B01DA}" dt="2021-01-29T16:36:32.257" v="3459"/>
          <ac:spMkLst>
            <pc:docMk/>
            <pc:sldMk cId="2975481900" sldId="329"/>
            <ac:spMk id="29711" creationId="{42A4FC2C-047E-45A5-965D-8E1E3BF09BC6}"/>
          </ac:spMkLst>
        </pc:spChg>
        <pc:picChg chg="del">
          <ac:chgData name="Deondre' Rutues" userId="8dd514cd57106c03" providerId="LiveId" clId="{B66CE76C-31D9-4E8D-8093-CC7F291B01DA}" dt="2021-01-29T16:41:59.048" v="3492" actId="478"/>
          <ac:picMkLst>
            <pc:docMk/>
            <pc:sldMk cId="2975481900" sldId="329"/>
            <ac:picMk id="3" creationId="{09CC26CB-F80B-4363-9369-61A977B5DFD0}"/>
          </ac:picMkLst>
        </pc:picChg>
        <pc:inkChg chg="add">
          <ac:chgData name="Deondre' Rutues" userId="8dd514cd57106c03" providerId="LiveId" clId="{B66CE76C-31D9-4E8D-8093-CC7F291B01DA}" dt="2021-01-29T16:45:57.513" v="3503" actId="9405"/>
          <ac:inkMkLst>
            <pc:docMk/>
            <pc:sldMk cId="2975481900" sldId="329"/>
            <ac:inkMk id="2" creationId="{0584A6F3-1360-4FAA-B5F9-5968B12B9824}"/>
          </ac:inkMkLst>
        </pc:inkChg>
        <pc:inkChg chg="add">
          <ac:chgData name="Deondre' Rutues" userId="8dd514cd57106c03" providerId="LiveId" clId="{B66CE76C-31D9-4E8D-8093-CC7F291B01DA}" dt="2021-01-29T16:46:03.925" v="3504" actId="9405"/>
          <ac:inkMkLst>
            <pc:docMk/>
            <pc:sldMk cId="2975481900" sldId="329"/>
            <ac:inkMk id="4" creationId="{E14AA02D-20D0-425C-8060-B9D9740482AE}"/>
          </ac:inkMkLst>
        </pc:inkChg>
      </pc:sldChg>
      <pc:sldChg chg="addSp modSp new modAnim">
        <pc:chgData name="Deondre' Rutues" userId="8dd514cd57106c03" providerId="LiveId" clId="{B66CE76C-31D9-4E8D-8093-CC7F291B01DA}" dt="2021-01-29T17:38:43.422" v="3602"/>
        <pc:sldMkLst>
          <pc:docMk/>
          <pc:sldMk cId="3833334168" sldId="330"/>
        </pc:sldMkLst>
        <pc:picChg chg="add mod">
          <ac:chgData name="Deondre' Rutues" userId="8dd514cd57106c03" providerId="LiveId" clId="{B66CE76C-31D9-4E8D-8093-CC7F291B01DA}" dt="2021-01-29T16:42:30.046" v="3496"/>
          <ac:picMkLst>
            <pc:docMk/>
            <pc:sldMk cId="3833334168" sldId="330"/>
            <ac:picMk id="4" creationId="{3C700CA5-30B4-4A89-A886-B98C00CA9F0B}"/>
          </ac:picMkLst>
        </pc:picChg>
      </pc:sldChg>
      <pc:sldChg chg="addSp delSp modSp new mod setBg">
        <pc:chgData name="Deondre' Rutues" userId="8dd514cd57106c03" providerId="LiveId" clId="{B66CE76C-31D9-4E8D-8093-CC7F291B01DA}" dt="2021-01-29T19:50:30.075" v="4692" actId="20577"/>
        <pc:sldMkLst>
          <pc:docMk/>
          <pc:sldMk cId="3967822322" sldId="331"/>
        </pc:sldMkLst>
        <pc:spChg chg="mod">
          <ac:chgData name="Deondre' Rutues" userId="8dd514cd57106c03" providerId="LiveId" clId="{B66CE76C-31D9-4E8D-8093-CC7F291B01DA}" dt="2021-01-29T19:32:45.299" v="4247" actId="403"/>
          <ac:spMkLst>
            <pc:docMk/>
            <pc:sldMk cId="3967822322" sldId="331"/>
            <ac:spMk id="2" creationId="{ADE94E02-3193-4883-A71B-EE7FC340D189}"/>
          </ac:spMkLst>
        </pc:spChg>
        <pc:spChg chg="mod ord">
          <ac:chgData name="Deondre' Rutues" userId="8dd514cd57106c03" providerId="LiveId" clId="{B66CE76C-31D9-4E8D-8093-CC7F291B01DA}" dt="2021-01-29T19:35:43.420" v="4254" actId="20577"/>
          <ac:spMkLst>
            <pc:docMk/>
            <pc:sldMk cId="3967822322" sldId="331"/>
            <ac:spMk id="3" creationId="{C6710911-4E1A-4D9C-B64E-AF59EA00C81F}"/>
          </ac:spMkLst>
        </pc:spChg>
        <pc:spChg chg="add mod">
          <ac:chgData name="Deondre' Rutues" userId="8dd514cd57106c03" providerId="LiveId" clId="{B66CE76C-31D9-4E8D-8093-CC7F291B01DA}" dt="2021-01-29T19:50:30.075" v="4692" actId="20577"/>
          <ac:spMkLst>
            <pc:docMk/>
            <pc:sldMk cId="3967822322" sldId="331"/>
            <ac:spMk id="4" creationId="{6BDA79C1-E4AA-46FB-8960-0C31CF3DCB9B}"/>
          </ac:spMkLst>
        </pc:spChg>
        <pc:spChg chg="add mod">
          <ac:chgData name="Deondre' Rutues" userId="8dd514cd57106c03" providerId="LiveId" clId="{B66CE76C-31D9-4E8D-8093-CC7F291B01DA}" dt="2021-01-29T19:50:21.196" v="4691" actId="1076"/>
          <ac:spMkLst>
            <pc:docMk/>
            <pc:sldMk cId="3967822322" sldId="331"/>
            <ac:spMk id="5" creationId="{580E7755-12A5-4091-A9D5-309E9C548DCA}"/>
          </ac:spMkLst>
        </pc:spChg>
        <pc:spChg chg="add del">
          <ac:chgData name="Deondre' Rutues" userId="8dd514cd57106c03" providerId="LiveId" clId="{B66CE76C-31D9-4E8D-8093-CC7F291B01DA}" dt="2021-01-29T19:32:16.969" v="4244" actId="26606"/>
          <ac:spMkLst>
            <pc:docMk/>
            <pc:sldMk cId="3967822322" sldId="331"/>
            <ac:spMk id="71" creationId="{9427AF5F-9A0E-42B7-A252-FD64C9885F9C}"/>
          </ac:spMkLst>
        </pc:spChg>
        <pc:spChg chg="add del">
          <ac:chgData name="Deondre' Rutues" userId="8dd514cd57106c03" providerId="LiveId" clId="{B66CE76C-31D9-4E8D-8093-CC7F291B01DA}" dt="2021-01-29T19:32:16.969" v="4244" actId="26606"/>
          <ac:spMkLst>
            <pc:docMk/>
            <pc:sldMk cId="3967822322" sldId="331"/>
            <ac:spMk id="135" creationId="{F56F5174-31D9-4DBB-AAB7-A1FD7BDB1352}"/>
          </ac:spMkLst>
        </pc:spChg>
        <pc:spChg chg="add del">
          <ac:chgData name="Deondre' Rutues" userId="8dd514cd57106c03" providerId="LiveId" clId="{B66CE76C-31D9-4E8D-8093-CC7F291B01DA}" dt="2021-01-29T19:32:16.969" v="4244" actId="26606"/>
          <ac:spMkLst>
            <pc:docMk/>
            <pc:sldMk cId="3967822322" sldId="331"/>
            <ac:spMk id="139" creationId="{F9A95BEE-6BB1-4A28-A8E6-A34B2E42EF87}"/>
          </ac:spMkLst>
        </pc:spChg>
        <pc:picChg chg="add del">
          <ac:chgData name="Deondre' Rutues" userId="8dd514cd57106c03" providerId="LiveId" clId="{B66CE76C-31D9-4E8D-8093-CC7F291B01DA}" dt="2021-01-29T19:32:16.969" v="4244" actId="26606"/>
          <ac:picMkLst>
            <pc:docMk/>
            <pc:sldMk cId="3967822322" sldId="331"/>
            <ac:picMk id="137" creationId="{AE113210-7872-481A-ADE6-3A05CCAF5EB2}"/>
          </ac:picMkLst>
        </pc:picChg>
        <pc:picChg chg="add mod">
          <ac:chgData name="Deondre' Rutues" userId="8dd514cd57106c03" providerId="LiveId" clId="{B66CE76C-31D9-4E8D-8093-CC7F291B01DA}" dt="2021-01-29T19:32:16.969" v="4244" actId="26606"/>
          <ac:picMkLst>
            <pc:docMk/>
            <pc:sldMk cId="3967822322" sldId="331"/>
            <ac:picMk id="3074" creationId="{798CB9D1-4280-4E25-BBAA-827FDE68F3B1}"/>
          </ac:picMkLst>
        </pc:picChg>
      </pc:sldChg>
      <pc:sldChg chg="addSp delSp modSp new del mod delAnim modAnim">
        <pc:chgData name="Deondre' Rutues" userId="8dd514cd57106c03" providerId="LiveId" clId="{B66CE76C-31D9-4E8D-8093-CC7F291B01DA}" dt="2021-01-30T18:26:31.987" v="4709" actId="47"/>
        <pc:sldMkLst>
          <pc:docMk/>
          <pc:sldMk cId="1505053145" sldId="332"/>
        </pc:sldMkLst>
        <pc:picChg chg="add del mod">
          <ac:chgData name="Deondre' Rutues" userId="8dd514cd57106c03" providerId="LiveId" clId="{B66CE76C-31D9-4E8D-8093-CC7F291B01DA}" dt="2021-01-30T18:26:28.756" v="4708" actId="478"/>
          <ac:picMkLst>
            <pc:docMk/>
            <pc:sldMk cId="1505053145" sldId="332"/>
            <ac:picMk id="4" creationId="{208B8F0C-080B-4CF8-AC1A-8B06AABFD868}"/>
          </ac:picMkLst>
        </pc:picChg>
      </pc:sldChg>
      <pc:sldChg chg="addSp delSp modSp new del mod delAnim modAnim">
        <pc:chgData name="Deondre' Rutues" userId="8dd514cd57106c03" providerId="LiveId" clId="{B66CE76C-31D9-4E8D-8093-CC7F291B01DA}" dt="2021-01-30T18:25:45.038" v="4705" actId="47"/>
        <pc:sldMkLst>
          <pc:docMk/>
          <pc:sldMk cId="1573683155" sldId="332"/>
        </pc:sldMkLst>
        <pc:picChg chg="add del mod">
          <ac:chgData name="Deondre' Rutues" userId="8dd514cd57106c03" providerId="LiveId" clId="{B66CE76C-31D9-4E8D-8093-CC7F291B01DA}" dt="2021-01-30T18:25:42.131" v="4704" actId="478"/>
          <ac:picMkLst>
            <pc:docMk/>
            <pc:sldMk cId="1573683155" sldId="332"/>
            <ac:picMk id="2" creationId="{127A9A57-1F5F-43D9-A929-02A0A4D3996A}"/>
          </ac:picMkLst>
        </pc:picChg>
      </pc:sldChg>
      <pc:sldChg chg="addSp delSp modSp new del mod delAnim modAnim">
        <pc:chgData name="Deondre' Rutues" userId="8dd514cd57106c03" providerId="LiveId" clId="{B66CE76C-31D9-4E8D-8093-CC7F291B01DA}" dt="2021-01-30T18:28:32.473" v="4762" actId="47"/>
        <pc:sldMkLst>
          <pc:docMk/>
          <pc:sldMk cId="1599512696" sldId="332"/>
        </pc:sldMkLst>
        <pc:picChg chg="add del mod">
          <ac:chgData name="Deondre' Rutues" userId="8dd514cd57106c03" providerId="LiveId" clId="{B66CE76C-31D9-4E8D-8093-CC7F291B01DA}" dt="2021-01-30T18:27:12.010" v="4712" actId="478"/>
          <ac:picMkLst>
            <pc:docMk/>
            <pc:sldMk cId="1599512696" sldId="332"/>
            <ac:picMk id="4" creationId="{3A370CC8-CAA8-434D-A787-92E75D63DFCB}"/>
          </ac:picMkLst>
        </pc:picChg>
      </pc:sldChg>
      <pc:sldChg chg="addSp modSp new mod setBg modAnim">
        <pc:chgData name="Deondre' Rutues" userId="8dd514cd57106c03" providerId="LiveId" clId="{B66CE76C-31D9-4E8D-8093-CC7F291B01DA}" dt="2021-01-30T18:38:06.919" v="4777" actId="20577"/>
        <pc:sldMkLst>
          <pc:docMk/>
          <pc:sldMk cId="3018343810" sldId="333"/>
        </pc:sldMkLst>
        <pc:spChg chg="mod">
          <ac:chgData name="Deondre' Rutues" userId="8dd514cd57106c03" providerId="LiveId" clId="{B66CE76C-31D9-4E8D-8093-CC7F291B01DA}" dt="2021-01-30T18:27:47.431" v="4736" actId="20577"/>
          <ac:spMkLst>
            <pc:docMk/>
            <pc:sldMk cId="3018343810" sldId="333"/>
            <ac:spMk id="2" creationId="{1551AB08-9F09-4C91-B19E-AD7E572EF9C3}"/>
          </ac:spMkLst>
        </pc:spChg>
        <pc:spChg chg="mod">
          <ac:chgData name="Deondre' Rutues" userId="8dd514cd57106c03" providerId="LiveId" clId="{B66CE76C-31D9-4E8D-8093-CC7F291B01DA}" dt="2021-01-30T18:38:06.919" v="4777" actId="20577"/>
          <ac:spMkLst>
            <pc:docMk/>
            <pc:sldMk cId="3018343810" sldId="333"/>
            <ac:spMk id="3" creationId="{3AD01C1C-330A-44C5-B214-C133D095D595}"/>
          </ac:spMkLst>
        </pc:spChg>
        <pc:spChg chg="add">
          <ac:chgData name="Deondre' Rutues" userId="8dd514cd57106c03" providerId="LiveId" clId="{B66CE76C-31D9-4E8D-8093-CC7F291B01DA}" dt="2021-01-30T18:27:25.575" v="4715" actId="26606"/>
          <ac:spMkLst>
            <pc:docMk/>
            <pc:sldMk cId="3018343810" sldId="333"/>
            <ac:spMk id="9" creationId="{FD8F1113-2E3C-46E3-B54F-B7F421EEFD11}"/>
          </ac:spMkLst>
        </pc:spChg>
        <pc:spChg chg="add">
          <ac:chgData name="Deondre' Rutues" userId="8dd514cd57106c03" providerId="LiveId" clId="{B66CE76C-31D9-4E8D-8093-CC7F291B01DA}" dt="2021-01-30T18:27:25.575" v="4715" actId="26606"/>
          <ac:spMkLst>
            <pc:docMk/>
            <pc:sldMk cId="3018343810" sldId="333"/>
            <ac:spMk id="32" creationId="{4F37E7FB-7372-47E3-914E-7CF7E94B1C49}"/>
          </ac:spMkLst>
        </pc:spChg>
        <pc:spChg chg="add">
          <ac:chgData name="Deondre' Rutues" userId="8dd514cd57106c03" providerId="LiveId" clId="{B66CE76C-31D9-4E8D-8093-CC7F291B01DA}" dt="2021-01-30T18:27:25.575" v="4715" actId="26606"/>
          <ac:spMkLst>
            <pc:docMk/>
            <pc:sldMk cId="3018343810" sldId="333"/>
            <ac:spMk id="34" creationId="{16E168E2-3256-43A5-9298-9E5A6AE8F736}"/>
          </ac:spMkLst>
        </pc:spChg>
        <pc:grpChg chg="add">
          <ac:chgData name="Deondre' Rutues" userId="8dd514cd57106c03" providerId="LiveId" clId="{B66CE76C-31D9-4E8D-8093-CC7F291B01DA}" dt="2021-01-30T18:27:25.575" v="4715" actId="26606"/>
          <ac:grpSpMkLst>
            <pc:docMk/>
            <pc:sldMk cId="3018343810" sldId="333"/>
            <ac:grpSpMk id="11" creationId="{465DDECC-A11E-434E-87B2-8997CD3832FD}"/>
          </ac:grpSpMkLst>
        </pc:grpChg>
        <pc:picChg chg="add mod">
          <ac:chgData name="Deondre' Rutues" userId="8dd514cd57106c03" providerId="LiveId" clId="{B66CE76C-31D9-4E8D-8093-CC7F291B01DA}" dt="2021-01-30T18:27:25.575" v="4715" actId="26606"/>
          <ac:picMkLst>
            <pc:docMk/>
            <pc:sldMk cId="3018343810" sldId="333"/>
            <ac:picMk id="4" creationId="{BEC8A41D-2F62-4277-8D90-40A745E2958B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77707A-09C0-40CE-90D0-749A57B72FDD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3653240-327C-4444-8FDF-49DDE0B18160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3200" dirty="0"/>
            <a:t>INVESTMENT MINDSET</a:t>
          </a:r>
        </a:p>
      </dgm:t>
    </dgm:pt>
    <dgm:pt modelId="{5A889982-DBDA-4F35-8E13-219958E39C0E}" type="parTrans" cxnId="{A48E26A9-1B2C-453F-ABCE-9412EA868C53}">
      <dgm:prSet/>
      <dgm:spPr/>
      <dgm:t>
        <a:bodyPr/>
        <a:lstStyle/>
        <a:p>
          <a:endParaRPr lang="en-US"/>
        </a:p>
      </dgm:t>
    </dgm:pt>
    <dgm:pt modelId="{8CE52670-0E77-4559-971F-30A1B277CAB7}" type="sibTrans" cxnId="{A48E26A9-1B2C-453F-ABCE-9412EA868C53}">
      <dgm:prSet/>
      <dgm:spPr/>
      <dgm:t>
        <a:bodyPr/>
        <a:lstStyle/>
        <a:p>
          <a:endParaRPr lang="en-US"/>
        </a:p>
      </dgm:t>
    </dgm:pt>
    <dgm:pt modelId="{65C8F605-2946-45B6-AB28-0247EF4358B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5 W’s OF INVESTING</a:t>
          </a:r>
        </a:p>
      </dgm:t>
    </dgm:pt>
    <dgm:pt modelId="{A8DBE014-2452-44EC-B4E4-EE481E3C50B9}" type="parTrans" cxnId="{E2731A4E-DEDC-4144-8749-D97B20FEE622}">
      <dgm:prSet/>
      <dgm:spPr/>
      <dgm:t>
        <a:bodyPr/>
        <a:lstStyle/>
        <a:p>
          <a:endParaRPr lang="en-US"/>
        </a:p>
      </dgm:t>
    </dgm:pt>
    <dgm:pt modelId="{CC43EA59-6BEB-4535-8519-4A943727317C}" type="sibTrans" cxnId="{E2731A4E-DEDC-4144-8749-D97B20FEE622}">
      <dgm:prSet/>
      <dgm:spPr/>
      <dgm:t>
        <a:bodyPr/>
        <a:lstStyle/>
        <a:p>
          <a:endParaRPr lang="en-US"/>
        </a:p>
      </dgm:t>
    </dgm:pt>
    <dgm:pt modelId="{6951AB80-7E36-4183-974C-AB5EB3C6D1E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FINANCIAL GOAL SETTING</a:t>
          </a:r>
        </a:p>
      </dgm:t>
    </dgm:pt>
    <dgm:pt modelId="{463305D4-10B9-4501-AEAD-7143EE5503FE}" type="parTrans" cxnId="{0C8EDEA1-1130-4A3F-A0E5-5D77035599EC}">
      <dgm:prSet/>
      <dgm:spPr/>
      <dgm:t>
        <a:bodyPr/>
        <a:lstStyle/>
        <a:p>
          <a:endParaRPr lang="en-US"/>
        </a:p>
      </dgm:t>
    </dgm:pt>
    <dgm:pt modelId="{52B4972E-F764-4A0F-BFAD-4B094AFF310F}" type="sibTrans" cxnId="{0C8EDEA1-1130-4A3F-A0E5-5D77035599EC}">
      <dgm:prSet/>
      <dgm:spPr/>
      <dgm:t>
        <a:bodyPr/>
        <a:lstStyle/>
        <a:p>
          <a:endParaRPr lang="en-US"/>
        </a:p>
      </dgm:t>
    </dgm:pt>
    <dgm:pt modelId="{8F6EC004-7031-4B3B-B17C-F10713B40A5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COMPOUND INTEREST</a:t>
          </a:r>
        </a:p>
      </dgm:t>
    </dgm:pt>
    <dgm:pt modelId="{EC81B9CB-EC44-4143-93AE-AEC023BB1248}" type="parTrans" cxnId="{AA4C511D-8139-4CCC-AE47-21D8CA553740}">
      <dgm:prSet/>
      <dgm:spPr/>
      <dgm:t>
        <a:bodyPr/>
        <a:lstStyle/>
        <a:p>
          <a:endParaRPr lang="en-US"/>
        </a:p>
      </dgm:t>
    </dgm:pt>
    <dgm:pt modelId="{9F4B9DCD-0444-47BC-BF56-DC634E3220C8}" type="sibTrans" cxnId="{AA4C511D-8139-4CCC-AE47-21D8CA553740}">
      <dgm:prSet/>
      <dgm:spPr/>
      <dgm:t>
        <a:bodyPr/>
        <a:lstStyle/>
        <a:p>
          <a:endParaRPr lang="en-US"/>
        </a:p>
      </dgm:t>
    </dgm:pt>
    <dgm:pt modelId="{CD61306B-5AB6-46D1-A28F-BE5EE39B7262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PROTECT YOUR ASSETS</a:t>
          </a:r>
        </a:p>
      </dgm:t>
    </dgm:pt>
    <dgm:pt modelId="{A78AF278-4C1B-4B79-AB5C-1C89830B5176}" type="parTrans" cxnId="{73AB3783-86B5-457B-9D22-8A4A3D7A8907}">
      <dgm:prSet/>
      <dgm:spPr/>
      <dgm:t>
        <a:bodyPr/>
        <a:lstStyle/>
        <a:p>
          <a:endParaRPr lang="en-US"/>
        </a:p>
      </dgm:t>
    </dgm:pt>
    <dgm:pt modelId="{206E038C-5351-41D6-923F-96E2E512EE29}" type="sibTrans" cxnId="{73AB3783-86B5-457B-9D22-8A4A3D7A8907}">
      <dgm:prSet/>
      <dgm:spPr/>
      <dgm:t>
        <a:bodyPr/>
        <a:lstStyle/>
        <a:p>
          <a:endParaRPr lang="en-US"/>
        </a:p>
      </dgm:t>
    </dgm:pt>
    <dgm:pt modelId="{6DA0E4E6-3C7A-483E-B0B3-709B90BBDC5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UNDERSTAND RISK</a:t>
          </a:r>
        </a:p>
      </dgm:t>
    </dgm:pt>
    <dgm:pt modelId="{0B42A983-145C-4F77-9EC4-004D4BDB95EA}" type="parTrans" cxnId="{D8891850-48EA-419B-BAE4-F921D525A3CD}">
      <dgm:prSet/>
      <dgm:spPr/>
      <dgm:t>
        <a:bodyPr/>
        <a:lstStyle/>
        <a:p>
          <a:endParaRPr lang="en-US"/>
        </a:p>
      </dgm:t>
    </dgm:pt>
    <dgm:pt modelId="{F51D59D5-D3BC-482C-A9C1-E3A80475ED36}" type="sibTrans" cxnId="{D8891850-48EA-419B-BAE4-F921D525A3CD}">
      <dgm:prSet/>
      <dgm:spPr/>
      <dgm:t>
        <a:bodyPr/>
        <a:lstStyle/>
        <a:p>
          <a:endParaRPr lang="en-US"/>
        </a:p>
      </dgm:t>
    </dgm:pt>
    <dgm:pt modelId="{8F279E73-B813-4BFC-9544-87A17BDB430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DIVERSIFICATION</a:t>
          </a:r>
        </a:p>
      </dgm:t>
    </dgm:pt>
    <dgm:pt modelId="{87B97164-6F9D-4E1E-B171-792456E4F473}" type="parTrans" cxnId="{579028F0-952E-4186-9251-1CFB86416F92}">
      <dgm:prSet/>
      <dgm:spPr/>
      <dgm:t>
        <a:bodyPr/>
        <a:lstStyle/>
        <a:p>
          <a:endParaRPr lang="en-US"/>
        </a:p>
      </dgm:t>
    </dgm:pt>
    <dgm:pt modelId="{0BDEA9D1-3686-4902-89B4-989694DA329B}" type="sibTrans" cxnId="{579028F0-952E-4186-9251-1CFB86416F92}">
      <dgm:prSet/>
      <dgm:spPr/>
      <dgm:t>
        <a:bodyPr/>
        <a:lstStyle/>
        <a:p>
          <a:endParaRPr lang="en-US"/>
        </a:p>
      </dgm:t>
    </dgm:pt>
    <dgm:pt modelId="{30E9BC37-541E-484C-A169-FDD24FE98B9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INVESTMENT STRATEGIES</a:t>
          </a:r>
        </a:p>
      </dgm:t>
    </dgm:pt>
    <dgm:pt modelId="{75B85DAA-4762-4F05-A987-905A3FE3A709}" type="parTrans" cxnId="{C1637151-862A-45AF-9658-33AFA0C1071B}">
      <dgm:prSet/>
      <dgm:spPr/>
      <dgm:t>
        <a:bodyPr/>
        <a:lstStyle/>
        <a:p>
          <a:endParaRPr lang="en-US"/>
        </a:p>
      </dgm:t>
    </dgm:pt>
    <dgm:pt modelId="{80FCBE04-A7A1-409E-925A-58F97B43E43D}" type="sibTrans" cxnId="{C1637151-862A-45AF-9658-33AFA0C1071B}">
      <dgm:prSet/>
      <dgm:spPr/>
      <dgm:t>
        <a:bodyPr/>
        <a:lstStyle/>
        <a:p>
          <a:endParaRPr lang="en-US"/>
        </a:p>
      </dgm:t>
    </dgm:pt>
    <dgm:pt modelId="{0FA23697-2A4E-4F32-BD05-78BDC9BA6E88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INVESTING IN THE MARKET</a:t>
          </a:r>
        </a:p>
      </dgm:t>
    </dgm:pt>
    <dgm:pt modelId="{9B99E405-EFB8-4DF1-AE29-225164B6F15C}" type="parTrans" cxnId="{4E731B94-6A86-4DDF-A66F-E0212CEBB34F}">
      <dgm:prSet/>
      <dgm:spPr/>
      <dgm:t>
        <a:bodyPr/>
        <a:lstStyle/>
        <a:p>
          <a:endParaRPr lang="en-US"/>
        </a:p>
      </dgm:t>
    </dgm:pt>
    <dgm:pt modelId="{D739AB31-4977-418A-AC5B-2B50F985948F}" type="sibTrans" cxnId="{4E731B94-6A86-4DDF-A66F-E0212CEBB34F}">
      <dgm:prSet/>
      <dgm:spPr/>
      <dgm:t>
        <a:bodyPr/>
        <a:lstStyle/>
        <a:p>
          <a:endParaRPr lang="en-US"/>
        </a:p>
      </dgm:t>
    </dgm:pt>
    <dgm:pt modelId="{5C8EE9B4-91E9-4F00-AF5F-E0242693DA9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STOCK SELECTION</a:t>
          </a:r>
        </a:p>
        <a:p>
          <a:pPr>
            <a:lnSpc>
              <a:spcPct val="100000"/>
            </a:lnSpc>
          </a:pPr>
          <a:r>
            <a:rPr lang="en-US" sz="2400" dirty="0"/>
            <a:t>DIVIDENDS</a:t>
          </a:r>
        </a:p>
        <a:p>
          <a:pPr>
            <a:lnSpc>
              <a:spcPct val="100000"/>
            </a:lnSpc>
          </a:pPr>
          <a:r>
            <a:rPr lang="en-US" sz="2400" dirty="0"/>
            <a:t>RETURN ON INVESTMENT(ROI)</a:t>
          </a:r>
        </a:p>
      </dgm:t>
    </dgm:pt>
    <dgm:pt modelId="{FD720C1F-27B5-4567-B0FC-F1A6895DE74B}" type="parTrans" cxnId="{532666FC-6D0B-4162-86A9-139198A47292}">
      <dgm:prSet/>
      <dgm:spPr/>
      <dgm:t>
        <a:bodyPr/>
        <a:lstStyle/>
        <a:p>
          <a:endParaRPr lang="en-US"/>
        </a:p>
      </dgm:t>
    </dgm:pt>
    <dgm:pt modelId="{F1B0CD51-AAA9-437A-BA15-055B1D158F0A}" type="sibTrans" cxnId="{532666FC-6D0B-4162-86A9-139198A47292}">
      <dgm:prSet/>
      <dgm:spPr/>
      <dgm:t>
        <a:bodyPr/>
        <a:lstStyle/>
        <a:p>
          <a:endParaRPr lang="en-US"/>
        </a:p>
      </dgm:t>
    </dgm:pt>
    <dgm:pt modelId="{8F3BEA8B-49F9-48CC-A961-48CC9753618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 </a:t>
          </a:r>
        </a:p>
      </dgm:t>
    </dgm:pt>
    <dgm:pt modelId="{9EAD2665-92F4-47C9-8007-0A8A352E61AE}" type="parTrans" cxnId="{9EEEF8C6-6F1A-427B-9D33-CEB57C23D19B}">
      <dgm:prSet/>
      <dgm:spPr/>
      <dgm:t>
        <a:bodyPr/>
        <a:lstStyle/>
        <a:p>
          <a:endParaRPr lang="en-US"/>
        </a:p>
      </dgm:t>
    </dgm:pt>
    <dgm:pt modelId="{A345B3C9-30A3-475E-A77E-DF3FF4226A15}" type="sibTrans" cxnId="{9EEEF8C6-6F1A-427B-9D33-CEB57C23D19B}">
      <dgm:prSet/>
      <dgm:spPr/>
      <dgm:t>
        <a:bodyPr/>
        <a:lstStyle/>
        <a:p>
          <a:endParaRPr lang="en-US"/>
        </a:p>
      </dgm:t>
    </dgm:pt>
    <dgm:pt modelId="{0E17B8DE-84E8-4633-B41B-A4B07C813286}" type="pres">
      <dgm:prSet presAssocID="{5077707A-09C0-40CE-90D0-749A57B72FDD}" presName="root" presStyleCnt="0">
        <dgm:presLayoutVars>
          <dgm:dir/>
          <dgm:resizeHandles val="exact"/>
        </dgm:presLayoutVars>
      </dgm:prSet>
      <dgm:spPr/>
    </dgm:pt>
    <dgm:pt modelId="{4DD3EBEA-A89A-4501-97DB-8896D29AFB66}" type="pres">
      <dgm:prSet presAssocID="{F3653240-327C-4444-8FDF-49DDE0B18160}" presName="compNode" presStyleCnt="0"/>
      <dgm:spPr/>
    </dgm:pt>
    <dgm:pt modelId="{98F213C0-51FB-456C-981A-57CE628E34E6}" type="pres">
      <dgm:prSet presAssocID="{F3653240-327C-4444-8FDF-49DDE0B18160}" presName="iconRect" presStyleLbl="node1" presStyleIdx="0" presStyleCnt="3" custLinFactNeighborY="-8910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48F83941-79E1-46F1-A4FC-679A13F0F201}" type="pres">
      <dgm:prSet presAssocID="{F3653240-327C-4444-8FDF-49DDE0B18160}" presName="iconSpace" presStyleCnt="0"/>
      <dgm:spPr/>
    </dgm:pt>
    <dgm:pt modelId="{B2C96B66-1B9D-4374-B90D-817727C1A01A}" type="pres">
      <dgm:prSet presAssocID="{F3653240-327C-4444-8FDF-49DDE0B18160}" presName="parTx" presStyleLbl="revTx" presStyleIdx="0" presStyleCnt="6" custAng="10800000" custFlipVert="1" custScaleY="150524" custLinFactNeighborX="-350" custLinFactNeighborY="-7370">
        <dgm:presLayoutVars>
          <dgm:chMax val="0"/>
          <dgm:chPref val="0"/>
        </dgm:presLayoutVars>
      </dgm:prSet>
      <dgm:spPr/>
    </dgm:pt>
    <dgm:pt modelId="{8417E617-550F-4455-B5B1-D7491917BD8D}" type="pres">
      <dgm:prSet presAssocID="{F3653240-327C-4444-8FDF-49DDE0B18160}" presName="txSpace" presStyleCnt="0"/>
      <dgm:spPr/>
    </dgm:pt>
    <dgm:pt modelId="{15EB6E99-A6BB-42C6-8A07-6E409F81FC76}" type="pres">
      <dgm:prSet presAssocID="{F3653240-327C-4444-8FDF-49DDE0B18160}" presName="desTx" presStyleLbl="revTx" presStyleIdx="1" presStyleCnt="6" custLinFactNeighborX="210" custLinFactNeighborY="-1940">
        <dgm:presLayoutVars/>
      </dgm:prSet>
      <dgm:spPr/>
    </dgm:pt>
    <dgm:pt modelId="{6AED22BF-53D8-414F-B154-4D05D9358EFC}" type="pres">
      <dgm:prSet presAssocID="{8CE52670-0E77-4559-971F-30A1B277CAB7}" presName="sibTrans" presStyleCnt="0"/>
      <dgm:spPr/>
    </dgm:pt>
    <dgm:pt modelId="{ACDB5D23-3EED-4FA5-B7F9-2B46E23435AC}" type="pres">
      <dgm:prSet presAssocID="{CD61306B-5AB6-46D1-A28F-BE5EE39B7262}" presName="compNode" presStyleCnt="0"/>
      <dgm:spPr/>
    </dgm:pt>
    <dgm:pt modelId="{811AB221-D3A2-44E7-A25C-661FB176100D}" type="pres">
      <dgm:prSet presAssocID="{CD61306B-5AB6-46D1-A28F-BE5EE39B7262}" presName="iconRect" presStyleLbl="node1" presStyleIdx="1" presStyleCnt="3" custLinFactNeighborX="1594" custLinFactNeighborY="-8910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inancial"/>
        </a:ext>
      </dgm:extLst>
    </dgm:pt>
    <dgm:pt modelId="{85CD700A-1B5E-4CF2-89C7-DED6E5B1990F}" type="pres">
      <dgm:prSet presAssocID="{CD61306B-5AB6-46D1-A28F-BE5EE39B7262}" presName="iconSpace" presStyleCnt="0"/>
      <dgm:spPr/>
    </dgm:pt>
    <dgm:pt modelId="{193B61B8-30E0-456D-9E32-CB5CA3816774}" type="pres">
      <dgm:prSet presAssocID="{CD61306B-5AB6-46D1-A28F-BE5EE39B7262}" presName="parTx" presStyleLbl="revTx" presStyleIdx="2" presStyleCnt="6" custLinFactNeighborY="-31840">
        <dgm:presLayoutVars>
          <dgm:chMax val="0"/>
          <dgm:chPref val="0"/>
        </dgm:presLayoutVars>
      </dgm:prSet>
      <dgm:spPr/>
    </dgm:pt>
    <dgm:pt modelId="{DCE5B1D0-6176-46D0-A1F6-E7D18390DD46}" type="pres">
      <dgm:prSet presAssocID="{CD61306B-5AB6-46D1-A28F-BE5EE39B7262}" presName="txSpace" presStyleCnt="0"/>
      <dgm:spPr/>
    </dgm:pt>
    <dgm:pt modelId="{E70153E3-7DDE-4197-91DB-A759A1DDE59C}" type="pres">
      <dgm:prSet presAssocID="{CD61306B-5AB6-46D1-A28F-BE5EE39B7262}" presName="desTx" presStyleLbl="revTx" presStyleIdx="3" presStyleCnt="6" custLinFactNeighborY="-3695">
        <dgm:presLayoutVars/>
      </dgm:prSet>
      <dgm:spPr/>
    </dgm:pt>
    <dgm:pt modelId="{6CA23661-F60E-436B-94A9-8A74F8993598}" type="pres">
      <dgm:prSet presAssocID="{206E038C-5351-41D6-923F-96E2E512EE29}" presName="sibTrans" presStyleCnt="0"/>
      <dgm:spPr/>
    </dgm:pt>
    <dgm:pt modelId="{D5A1289A-75BC-4888-B82C-DAA2ECD78454}" type="pres">
      <dgm:prSet presAssocID="{0FA23697-2A4E-4F32-BD05-78BDC9BA6E88}" presName="compNode" presStyleCnt="0"/>
      <dgm:spPr/>
    </dgm:pt>
    <dgm:pt modelId="{D718B032-69B5-427E-AA38-778A26B6EAC8}" type="pres">
      <dgm:prSet presAssocID="{0FA23697-2A4E-4F32-BD05-78BDC9BA6E88}" presName="iconRect" presStyleLbl="node1" presStyleIdx="2" presStyleCnt="3" custLinFactNeighborY="-8910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ock Up"/>
        </a:ext>
      </dgm:extLst>
    </dgm:pt>
    <dgm:pt modelId="{5DC59C59-ACBE-47F1-8343-4D4A5B533691}" type="pres">
      <dgm:prSet presAssocID="{0FA23697-2A4E-4F32-BD05-78BDC9BA6E88}" presName="iconSpace" presStyleCnt="0"/>
      <dgm:spPr/>
    </dgm:pt>
    <dgm:pt modelId="{F032446B-B897-4189-B8F1-0C84ABC283A2}" type="pres">
      <dgm:prSet presAssocID="{0FA23697-2A4E-4F32-BD05-78BDC9BA6E88}" presName="parTx" presStyleLbl="revTx" presStyleIdx="4" presStyleCnt="6" custLinFactNeighborX="465" custLinFactNeighborY="-33956">
        <dgm:presLayoutVars>
          <dgm:chMax val="0"/>
          <dgm:chPref val="0"/>
        </dgm:presLayoutVars>
      </dgm:prSet>
      <dgm:spPr/>
    </dgm:pt>
    <dgm:pt modelId="{FBEC4C78-C9AD-4F3E-B3D4-F011480BA80E}" type="pres">
      <dgm:prSet presAssocID="{0FA23697-2A4E-4F32-BD05-78BDC9BA6E88}" presName="txSpace" presStyleCnt="0"/>
      <dgm:spPr/>
    </dgm:pt>
    <dgm:pt modelId="{6531D016-56BB-40C9-8ABF-73D41B560C67}" type="pres">
      <dgm:prSet presAssocID="{0FA23697-2A4E-4F32-BD05-78BDC9BA6E88}" presName="desTx" presStyleLbl="revTx" presStyleIdx="5" presStyleCnt="6" custLinFactNeighborX="-3027" custLinFactNeighborY="-6800">
        <dgm:presLayoutVars/>
      </dgm:prSet>
      <dgm:spPr/>
    </dgm:pt>
  </dgm:ptLst>
  <dgm:cxnLst>
    <dgm:cxn modelId="{F9209601-DFF8-4D5E-98D7-E595C8D489D4}" type="presOf" srcId="{8F3BEA8B-49F9-48CC-A961-48CC97536184}" destId="{6531D016-56BB-40C9-8ABF-73D41B560C67}" srcOrd="0" destOrd="1" presId="urn:microsoft.com/office/officeart/2018/2/layout/IconLabelDescriptionList"/>
    <dgm:cxn modelId="{78B9B812-E171-412C-9FBB-D25C0DD08975}" type="presOf" srcId="{F3653240-327C-4444-8FDF-49DDE0B18160}" destId="{B2C96B66-1B9D-4374-B90D-817727C1A01A}" srcOrd="0" destOrd="0" presId="urn:microsoft.com/office/officeart/2018/2/layout/IconLabelDescriptionList"/>
    <dgm:cxn modelId="{AA4C511D-8139-4CCC-AE47-21D8CA553740}" srcId="{F3653240-327C-4444-8FDF-49DDE0B18160}" destId="{8F6EC004-7031-4B3B-B17C-F10713B40A5D}" srcOrd="2" destOrd="0" parTransId="{EC81B9CB-EC44-4143-93AE-AEC023BB1248}" sibTransId="{9F4B9DCD-0444-47BC-BF56-DC634E3220C8}"/>
    <dgm:cxn modelId="{AA555036-3756-423C-96AA-B9A2AE292865}" type="presOf" srcId="{CD61306B-5AB6-46D1-A28F-BE5EE39B7262}" destId="{193B61B8-30E0-456D-9E32-CB5CA3816774}" srcOrd="0" destOrd="0" presId="urn:microsoft.com/office/officeart/2018/2/layout/IconLabelDescriptionList"/>
    <dgm:cxn modelId="{CCD24A3B-A6C6-4317-B5CD-60527B77BB43}" type="presOf" srcId="{8F6EC004-7031-4B3B-B17C-F10713B40A5D}" destId="{15EB6E99-A6BB-42C6-8A07-6E409F81FC76}" srcOrd="0" destOrd="2" presId="urn:microsoft.com/office/officeart/2018/2/layout/IconLabelDescriptionList"/>
    <dgm:cxn modelId="{494A305B-7752-49EA-A4F9-F056EDC2F9A3}" type="presOf" srcId="{65C8F605-2946-45B6-AB28-0247EF4358BB}" destId="{15EB6E99-A6BB-42C6-8A07-6E409F81FC76}" srcOrd="0" destOrd="0" presId="urn:microsoft.com/office/officeart/2018/2/layout/IconLabelDescriptionList"/>
    <dgm:cxn modelId="{113E016C-D7C7-45E4-B3DA-B424DCB87C15}" type="presOf" srcId="{6DA0E4E6-3C7A-483E-B0B3-709B90BBDC54}" destId="{E70153E3-7DDE-4197-91DB-A759A1DDE59C}" srcOrd="0" destOrd="0" presId="urn:microsoft.com/office/officeart/2018/2/layout/IconLabelDescriptionList"/>
    <dgm:cxn modelId="{E2731A4E-DEDC-4144-8749-D97B20FEE622}" srcId="{F3653240-327C-4444-8FDF-49DDE0B18160}" destId="{65C8F605-2946-45B6-AB28-0247EF4358BB}" srcOrd="0" destOrd="0" parTransId="{A8DBE014-2452-44EC-B4E4-EE481E3C50B9}" sibTransId="{CC43EA59-6BEB-4535-8519-4A943727317C}"/>
    <dgm:cxn modelId="{D8891850-48EA-419B-BAE4-F921D525A3CD}" srcId="{CD61306B-5AB6-46D1-A28F-BE5EE39B7262}" destId="{6DA0E4E6-3C7A-483E-B0B3-709B90BBDC54}" srcOrd="0" destOrd="0" parTransId="{0B42A983-145C-4F77-9EC4-004D4BDB95EA}" sibTransId="{F51D59D5-D3BC-482C-A9C1-E3A80475ED36}"/>
    <dgm:cxn modelId="{C1637151-862A-45AF-9658-33AFA0C1071B}" srcId="{CD61306B-5AB6-46D1-A28F-BE5EE39B7262}" destId="{30E9BC37-541E-484C-A169-FDD24FE98B9E}" srcOrd="2" destOrd="0" parTransId="{75B85DAA-4762-4F05-A987-905A3FE3A709}" sibTransId="{80FCBE04-A7A1-409E-925A-58F97B43E43D}"/>
    <dgm:cxn modelId="{4ADB7956-2E8C-45B3-A91F-B1ECBA67F061}" type="presOf" srcId="{6951AB80-7E36-4183-974C-AB5EB3C6D1EB}" destId="{15EB6E99-A6BB-42C6-8A07-6E409F81FC76}" srcOrd="0" destOrd="1" presId="urn:microsoft.com/office/officeart/2018/2/layout/IconLabelDescriptionList"/>
    <dgm:cxn modelId="{C076C376-82A1-4418-BADD-C335F7862429}" type="presOf" srcId="{5C8EE9B4-91E9-4F00-AF5F-E0242693DA93}" destId="{6531D016-56BB-40C9-8ABF-73D41B560C67}" srcOrd="0" destOrd="0" presId="urn:microsoft.com/office/officeart/2018/2/layout/IconLabelDescriptionList"/>
    <dgm:cxn modelId="{73AB3783-86B5-457B-9D22-8A4A3D7A8907}" srcId="{5077707A-09C0-40CE-90D0-749A57B72FDD}" destId="{CD61306B-5AB6-46D1-A28F-BE5EE39B7262}" srcOrd="1" destOrd="0" parTransId="{A78AF278-4C1B-4B79-AB5C-1C89830B5176}" sibTransId="{206E038C-5351-41D6-923F-96E2E512EE29}"/>
    <dgm:cxn modelId="{4E731B94-6A86-4DDF-A66F-E0212CEBB34F}" srcId="{5077707A-09C0-40CE-90D0-749A57B72FDD}" destId="{0FA23697-2A4E-4F32-BD05-78BDC9BA6E88}" srcOrd="2" destOrd="0" parTransId="{9B99E405-EFB8-4DF1-AE29-225164B6F15C}" sibTransId="{D739AB31-4977-418A-AC5B-2B50F985948F}"/>
    <dgm:cxn modelId="{D334D396-FCA6-46FC-96C9-C5AD854CEE24}" type="presOf" srcId="{30E9BC37-541E-484C-A169-FDD24FE98B9E}" destId="{E70153E3-7DDE-4197-91DB-A759A1DDE59C}" srcOrd="0" destOrd="2" presId="urn:microsoft.com/office/officeart/2018/2/layout/IconLabelDescriptionList"/>
    <dgm:cxn modelId="{4C40D697-FE10-41C3-93AE-7A16B92FA69C}" type="presOf" srcId="{0FA23697-2A4E-4F32-BD05-78BDC9BA6E88}" destId="{F032446B-B897-4189-B8F1-0C84ABC283A2}" srcOrd="0" destOrd="0" presId="urn:microsoft.com/office/officeart/2018/2/layout/IconLabelDescriptionList"/>
    <dgm:cxn modelId="{0C8EDEA1-1130-4A3F-A0E5-5D77035599EC}" srcId="{F3653240-327C-4444-8FDF-49DDE0B18160}" destId="{6951AB80-7E36-4183-974C-AB5EB3C6D1EB}" srcOrd="1" destOrd="0" parTransId="{463305D4-10B9-4501-AEAD-7143EE5503FE}" sibTransId="{52B4972E-F764-4A0F-BFAD-4B094AFF310F}"/>
    <dgm:cxn modelId="{A48E26A9-1B2C-453F-ABCE-9412EA868C53}" srcId="{5077707A-09C0-40CE-90D0-749A57B72FDD}" destId="{F3653240-327C-4444-8FDF-49DDE0B18160}" srcOrd="0" destOrd="0" parTransId="{5A889982-DBDA-4F35-8E13-219958E39C0E}" sibTransId="{8CE52670-0E77-4559-971F-30A1B277CAB7}"/>
    <dgm:cxn modelId="{EF432AB4-9F3B-4C61-B5B2-32175F7A1F31}" type="presOf" srcId="{8F279E73-B813-4BFC-9544-87A17BDB430E}" destId="{E70153E3-7DDE-4197-91DB-A759A1DDE59C}" srcOrd="0" destOrd="1" presId="urn:microsoft.com/office/officeart/2018/2/layout/IconLabelDescriptionList"/>
    <dgm:cxn modelId="{9EEEF8C6-6F1A-427B-9D33-CEB57C23D19B}" srcId="{0FA23697-2A4E-4F32-BD05-78BDC9BA6E88}" destId="{8F3BEA8B-49F9-48CC-A961-48CC97536184}" srcOrd="1" destOrd="0" parTransId="{9EAD2665-92F4-47C9-8007-0A8A352E61AE}" sibTransId="{A345B3C9-30A3-475E-A77E-DF3FF4226A15}"/>
    <dgm:cxn modelId="{579028F0-952E-4186-9251-1CFB86416F92}" srcId="{CD61306B-5AB6-46D1-A28F-BE5EE39B7262}" destId="{8F279E73-B813-4BFC-9544-87A17BDB430E}" srcOrd="1" destOrd="0" parTransId="{87B97164-6F9D-4E1E-B171-792456E4F473}" sibTransId="{0BDEA9D1-3686-4902-89B4-989694DA329B}"/>
    <dgm:cxn modelId="{C81AF7F0-E3AB-422A-BE07-F96E2FAED1BB}" type="presOf" srcId="{5077707A-09C0-40CE-90D0-749A57B72FDD}" destId="{0E17B8DE-84E8-4633-B41B-A4B07C813286}" srcOrd="0" destOrd="0" presId="urn:microsoft.com/office/officeart/2018/2/layout/IconLabelDescriptionList"/>
    <dgm:cxn modelId="{532666FC-6D0B-4162-86A9-139198A47292}" srcId="{0FA23697-2A4E-4F32-BD05-78BDC9BA6E88}" destId="{5C8EE9B4-91E9-4F00-AF5F-E0242693DA93}" srcOrd="0" destOrd="0" parTransId="{FD720C1F-27B5-4567-B0FC-F1A6895DE74B}" sibTransId="{F1B0CD51-AAA9-437A-BA15-055B1D158F0A}"/>
    <dgm:cxn modelId="{0004B6A7-6856-47C5-98C9-0F1C206AA5D4}" type="presParOf" srcId="{0E17B8DE-84E8-4633-B41B-A4B07C813286}" destId="{4DD3EBEA-A89A-4501-97DB-8896D29AFB66}" srcOrd="0" destOrd="0" presId="urn:microsoft.com/office/officeart/2018/2/layout/IconLabelDescriptionList"/>
    <dgm:cxn modelId="{7C3B3BA8-2B59-42DC-B6B2-C9A7AEE142B7}" type="presParOf" srcId="{4DD3EBEA-A89A-4501-97DB-8896D29AFB66}" destId="{98F213C0-51FB-456C-981A-57CE628E34E6}" srcOrd="0" destOrd="0" presId="urn:microsoft.com/office/officeart/2018/2/layout/IconLabelDescriptionList"/>
    <dgm:cxn modelId="{51D50377-1BDC-4246-885D-5DE81B2B1B1A}" type="presParOf" srcId="{4DD3EBEA-A89A-4501-97DB-8896D29AFB66}" destId="{48F83941-79E1-46F1-A4FC-679A13F0F201}" srcOrd="1" destOrd="0" presId="urn:microsoft.com/office/officeart/2018/2/layout/IconLabelDescriptionList"/>
    <dgm:cxn modelId="{A1D71C68-78A6-4BFD-A536-036936963CBD}" type="presParOf" srcId="{4DD3EBEA-A89A-4501-97DB-8896D29AFB66}" destId="{B2C96B66-1B9D-4374-B90D-817727C1A01A}" srcOrd="2" destOrd="0" presId="urn:microsoft.com/office/officeart/2018/2/layout/IconLabelDescriptionList"/>
    <dgm:cxn modelId="{CF96E2C4-7A7F-4082-BE9F-AB0B0491AC65}" type="presParOf" srcId="{4DD3EBEA-A89A-4501-97DB-8896D29AFB66}" destId="{8417E617-550F-4455-B5B1-D7491917BD8D}" srcOrd="3" destOrd="0" presId="urn:microsoft.com/office/officeart/2018/2/layout/IconLabelDescriptionList"/>
    <dgm:cxn modelId="{DEDCF475-1B71-48A8-ACA3-D5A247EAE63B}" type="presParOf" srcId="{4DD3EBEA-A89A-4501-97DB-8896D29AFB66}" destId="{15EB6E99-A6BB-42C6-8A07-6E409F81FC76}" srcOrd="4" destOrd="0" presId="urn:microsoft.com/office/officeart/2018/2/layout/IconLabelDescriptionList"/>
    <dgm:cxn modelId="{38EB6501-3136-47B5-B494-0954AA108977}" type="presParOf" srcId="{0E17B8DE-84E8-4633-B41B-A4B07C813286}" destId="{6AED22BF-53D8-414F-B154-4D05D9358EFC}" srcOrd="1" destOrd="0" presId="urn:microsoft.com/office/officeart/2018/2/layout/IconLabelDescriptionList"/>
    <dgm:cxn modelId="{3A9D5B6F-BFA0-48DB-8D22-48832D7C83E0}" type="presParOf" srcId="{0E17B8DE-84E8-4633-B41B-A4B07C813286}" destId="{ACDB5D23-3EED-4FA5-B7F9-2B46E23435AC}" srcOrd="2" destOrd="0" presId="urn:microsoft.com/office/officeart/2018/2/layout/IconLabelDescriptionList"/>
    <dgm:cxn modelId="{7E130AC4-E1D9-45A9-AC6B-CF9680D30431}" type="presParOf" srcId="{ACDB5D23-3EED-4FA5-B7F9-2B46E23435AC}" destId="{811AB221-D3A2-44E7-A25C-661FB176100D}" srcOrd="0" destOrd="0" presId="urn:microsoft.com/office/officeart/2018/2/layout/IconLabelDescriptionList"/>
    <dgm:cxn modelId="{E2769FE7-55FE-40CF-AB92-59146F6A08F5}" type="presParOf" srcId="{ACDB5D23-3EED-4FA5-B7F9-2B46E23435AC}" destId="{85CD700A-1B5E-4CF2-89C7-DED6E5B1990F}" srcOrd="1" destOrd="0" presId="urn:microsoft.com/office/officeart/2018/2/layout/IconLabelDescriptionList"/>
    <dgm:cxn modelId="{2EAB281D-7C5F-4852-A5B2-D766BBE7BCE3}" type="presParOf" srcId="{ACDB5D23-3EED-4FA5-B7F9-2B46E23435AC}" destId="{193B61B8-30E0-456D-9E32-CB5CA3816774}" srcOrd="2" destOrd="0" presId="urn:microsoft.com/office/officeart/2018/2/layout/IconLabelDescriptionList"/>
    <dgm:cxn modelId="{FAFE5B08-8E19-4E26-8934-3065D7A0A187}" type="presParOf" srcId="{ACDB5D23-3EED-4FA5-B7F9-2B46E23435AC}" destId="{DCE5B1D0-6176-46D0-A1F6-E7D18390DD46}" srcOrd="3" destOrd="0" presId="urn:microsoft.com/office/officeart/2018/2/layout/IconLabelDescriptionList"/>
    <dgm:cxn modelId="{0EF0FC72-25D9-4E82-9D40-A330B8B1FB68}" type="presParOf" srcId="{ACDB5D23-3EED-4FA5-B7F9-2B46E23435AC}" destId="{E70153E3-7DDE-4197-91DB-A759A1DDE59C}" srcOrd="4" destOrd="0" presId="urn:microsoft.com/office/officeart/2018/2/layout/IconLabelDescriptionList"/>
    <dgm:cxn modelId="{6068AAA6-4B0D-4F8B-94AC-B462254329B8}" type="presParOf" srcId="{0E17B8DE-84E8-4633-B41B-A4B07C813286}" destId="{6CA23661-F60E-436B-94A9-8A74F8993598}" srcOrd="3" destOrd="0" presId="urn:microsoft.com/office/officeart/2018/2/layout/IconLabelDescriptionList"/>
    <dgm:cxn modelId="{FD6AEBAB-4873-4058-9496-DC623EC92F1E}" type="presParOf" srcId="{0E17B8DE-84E8-4633-B41B-A4B07C813286}" destId="{D5A1289A-75BC-4888-B82C-DAA2ECD78454}" srcOrd="4" destOrd="0" presId="urn:microsoft.com/office/officeart/2018/2/layout/IconLabelDescriptionList"/>
    <dgm:cxn modelId="{5030D0E3-EC5C-4212-9EFC-E717AD7D31E1}" type="presParOf" srcId="{D5A1289A-75BC-4888-B82C-DAA2ECD78454}" destId="{D718B032-69B5-427E-AA38-778A26B6EAC8}" srcOrd="0" destOrd="0" presId="urn:microsoft.com/office/officeart/2018/2/layout/IconLabelDescriptionList"/>
    <dgm:cxn modelId="{95D77C94-D306-49DE-9CDC-7CB606D478E9}" type="presParOf" srcId="{D5A1289A-75BC-4888-B82C-DAA2ECD78454}" destId="{5DC59C59-ACBE-47F1-8343-4D4A5B533691}" srcOrd="1" destOrd="0" presId="urn:microsoft.com/office/officeart/2018/2/layout/IconLabelDescriptionList"/>
    <dgm:cxn modelId="{C6385E21-2792-4953-A60A-E3E48B98E9E0}" type="presParOf" srcId="{D5A1289A-75BC-4888-B82C-DAA2ECD78454}" destId="{F032446B-B897-4189-B8F1-0C84ABC283A2}" srcOrd="2" destOrd="0" presId="urn:microsoft.com/office/officeart/2018/2/layout/IconLabelDescriptionList"/>
    <dgm:cxn modelId="{C115618A-1151-4DE3-86C0-79B224BCE4EB}" type="presParOf" srcId="{D5A1289A-75BC-4888-B82C-DAA2ECD78454}" destId="{FBEC4C78-C9AD-4F3E-B3D4-F011480BA80E}" srcOrd="3" destOrd="0" presId="urn:microsoft.com/office/officeart/2018/2/layout/IconLabelDescriptionList"/>
    <dgm:cxn modelId="{59F81C65-C481-44D6-A1D2-988E52057BF0}" type="presParOf" srcId="{D5A1289A-75BC-4888-B82C-DAA2ECD78454}" destId="{6531D016-56BB-40C9-8ABF-73D41B560C67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F213C0-51FB-456C-981A-57CE628E34E6}">
      <dsp:nvSpPr>
        <dsp:cNvPr id="0" name=""/>
        <dsp:cNvSpPr/>
      </dsp:nvSpPr>
      <dsp:spPr>
        <a:xfrm>
          <a:off x="5929" y="0"/>
          <a:ext cx="1113328" cy="111332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C96B66-1B9D-4374-B90D-817727C1A01A}">
      <dsp:nvSpPr>
        <dsp:cNvPr id="0" name=""/>
        <dsp:cNvSpPr/>
      </dsp:nvSpPr>
      <dsp:spPr>
        <a:xfrm rot="10800000" flipV="1">
          <a:off x="0" y="1183270"/>
          <a:ext cx="3180937" cy="15261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200" kern="1200" dirty="0"/>
            <a:t>INVESTMENT MINDSET</a:t>
          </a:r>
        </a:p>
      </dsp:txBody>
      <dsp:txXfrm rot="-10800000">
        <a:off x="0" y="1183270"/>
        <a:ext cx="3180937" cy="1526198"/>
      </dsp:txXfrm>
    </dsp:sp>
    <dsp:sp modelId="{15EB6E99-A6BB-42C6-8A07-6E409F81FC76}">
      <dsp:nvSpPr>
        <dsp:cNvPr id="0" name=""/>
        <dsp:cNvSpPr/>
      </dsp:nvSpPr>
      <dsp:spPr>
        <a:xfrm>
          <a:off x="12609" y="2577869"/>
          <a:ext cx="3180937" cy="2265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5 W’s OF INVESTING</a:t>
          </a:r>
        </a:p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FINANCIAL GOAL SETTING</a:t>
          </a:r>
        </a:p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COMPOUND INTEREST</a:t>
          </a:r>
        </a:p>
      </dsp:txBody>
      <dsp:txXfrm>
        <a:off x="12609" y="2577869"/>
        <a:ext cx="3180937" cy="2265812"/>
      </dsp:txXfrm>
    </dsp:sp>
    <dsp:sp modelId="{811AB221-D3A2-44E7-A25C-661FB176100D}">
      <dsp:nvSpPr>
        <dsp:cNvPr id="0" name=""/>
        <dsp:cNvSpPr/>
      </dsp:nvSpPr>
      <dsp:spPr>
        <a:xfrm>
          <a:off x="3761277" y="0"/>
          <a:ext cx="1113328" cy="111332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3B61B8-30E0-456D-9E32-CB5CA3816774}">
      <dsp:nvSpPr>
        <dsp:cNvPr id="0" name=""/>
        <dsp:cNvSpPr/>
      </dsp:nvSpPr>
      <dsp:spPr>
        <a:xfrm>
          <a:off x="3743531" y="1191300"/>
          <a:ext cx="3180937" cy="10139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000" kern="1200" dirty="0"/>
            <a:t>PROTECT YOUR ASSETS</a:t>
          </a:r>
        </a:p>
      </dsp:txBody>
      <dsp:txXfrm>
        <a:off x="3743531" y="1191300"/>
        <a:ext cx="3180937" cy="1013923"/>
      </dsp:txXfrm>
    </dsp:sp>
    <dsp:sp modelId="{E70153E3-7DDE-4197-91DB-A759A1DDE59C}">
      <dsp:nvSpPr>
        <dsp:cNvPr id="0" name=""/>
        <dsp:cNvSpPr/>
      </dsp:nvSpPr>
      <dsp:spPr>
        <a:xfrm>
          <a:off x="3743531" y="2538104"/>
          <a:ext cx="3180937" cy="2265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UNDERSTAND RISK</a:t>
          </a:r>
        </a:p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DIVERSIFICATION</a:t>
          </a:r>
        </a:p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INVESTMENT STRATEGIES</a:t>
          </a:r>
        </a:p>
      </dsp:txBody>
      <dsp:txXfrm>
        <a:off x="3743531" y="2538104"/>
        <a:ext cx="3180937" cy="2265812"/>
      </dsp:txXfrm>
    </dsp:sp>
    <dsp:sp modelId="{D718B032-69B5-427E-AA38-778A26B6EAC8}">
      <dsp:nvSpPr>
        <dsp:cNvPr id="0" name=""/>
        <dsp:cNvSpPr/>
      </dsp:nvSpPr>
      <dsp:spPr>
        <a:xfrm>
          <a:off x="7481132" y="0"/>
          <a:ext cx="1113328" cy="111332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32446B-B897-4189-B8F1-0C84ABC283A2}">
      <dsp:nvSpPr>
        <dsp:cNvPr id="0" name=""/>
        <dsp:cNvSpPr/>
      </dsp:nvSpPr>
      <dsp:spPr>
        <a:xfrm>
          <a:off x="7487062" y="1169846"/>
          <a:ext cx="3180937" cy="10139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333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000" kern="1200" dirty="0"/>
            <a:t>INVESTING IN THE MARKET</a:t>
          </a:r>
        </a:p>
      </dsp:txBody>
      <dsp:txXfrm>
        <a:off x="7487062" y="1169846"/>
        <a:ext cx="3180937" cy="1013923"/>
      </dsp:txXfrm>
    </dsp:sp>
    <dsp:sp modelId="{6531D016-56BB-40C9-8ABF-73D41B560C67}">
      <dsp:nvSpPr>
        <dsp:cNvPr id="0" name=""/>
        <dsp:cNvSpPr/>
      </dsp:nvSpPr>
      <dsp:spPr>
        <a:xfrm>
          <a:off x="7384845" y="2467751"/>
          <a:ext cx="3180937" cy="22658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STOCK SELECTION</a:t>
          </a:r>
        </a:p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DIVIDENDS</a:t>
          </a:r>
        </a:p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RETURN ON INVESTMENT(ROI)</a:t>
          </a:r>
        </a:p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 </a:t>
          </a:r>
        </a:p>
      </dsp:txBody>
      <dsp:txXfrm>
        <a:off x="7384845" y="2467751"/>
        <a:ext cx="3180937" cy="22658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9T16:45:25.61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1 217,'103'-65,"-45"36,2 3,1 3,102-26,-126 41,0 2,0 1,1 1,0 3,0 1,-1 2,66 11,230 76,59 11,-230-74,151 30,-283-48,328 76,-270-68,0-4,102 0,321-25,-40 0,-357 13,-4-2,0 5,136 20,-289-15,-556 49,-9-43,485-12,-18-1,-747 22,8 71,635-47,-280 39,507-84,13-1,0 0,0-1,-1 1,1-1,0 0,0-1,0 1,-8-2,62 6,385 21,-234-18,1141 69,-1015-56,-311-19,448 21,-3-39,-415 12,-1-3,0-1,-1-2,0-2,62-29,-93 39,-2-1,-15 1,-358-47,214 32,-129-17,-862-92,825 112,0 13,-321 41,636-39,0 0,1 0,-1 0,0 0,0 0,0 0,0 0,0 0,0 0,0 0,0 0,0 0,0 0,0 0,0 1,0-1,0 0,0 0,0 0,0 0,0 0,0 0,0 0,0 0,0 0,0 0,0 0,0 0,0 0,0 1,0-1,0 0,0 0,0 0,-1 0,1 0,0 0,0 0,0 0,0 0,0 0,0 0,15 5,24 3,367 19,6-30,-273 0,1443-34,-1035 37,-554-1,0 0,0 0,0-1,-10-4,-16-4,-834-158,-10 37,436 67,225 31,-293-83,668 156,191 23,-285-53,259 37,2-15,371-10,-286-60,-5-31,-387 65,0 1,0 2,30 0,15-1,-51 1,105-7,-101 9,-1 0,1 1,-1 0,0 2,19 5,-18-5,11 4,-25-6,-15-1,-687-20,81 0,1 27,38 51,357-32,-360-1,627-33,-11 0,635-65,4 25,-329 25,341-13,-580 32,139 14,-182-3,0 2,0 3,90 32,-131-38,78 32,-88-33,1 0,-1 0,-1 1,1 0,-1 1,11 12,-19-18,-1 0,1 0,-1 0,0 0,0 0,0 0,0 1,0-1,0 0,-1 1,1-1,-1 1,1-1,-1 1,0-1,0 1,0-1,0 1,-1-1,1 0,-1 1,1-1,-1 1,0-1,0 0,0 0,0 1,-1-1,-2 4,-2 3,-1 0,0 0,0-1,-1 0,-11 9,-16 10,-1-2,0-2,-2-1,-1-2,-77 28,15-15,-133 26,-72-4,-474 23,-318-57,56-22,1071 18,11-1,0-3,1 0,62 9,131 7,294-12,1-37,-355 11,171-8,524-17,-554 21,184 2,-540-18,-23-5,-2 3,-95-32,-149-23,142 53,-1 7,-274-6,-347 55,288 27,35-2,319-39,-173-13,251 1,619-26,-208 6,536 1,0 62,-757-28,406 23,-69-37,-444-3,-9 3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9T16:51:24.41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0,'0'2,"1"0,0-1,-1 1,1-1,0 1,0-1,0 0,0 1,1-1,-1 0,0 0,1 0,-1 0,0 0,1 0,-1 0,4 1,27 13,-11-10,-1-1,1-1,0-1,-1-1,1 0,33-5,-21 2,46 3,-64 1,0 1,-1 1,0 0,16 7,-16-5,0-1,1-1,27 5,106 8,-120-13,1-1,-1-1,0-2,1-1,-1-1,49-10,-38 6,48-1,34-5,-28 2,-63 8,54-11,-55 8,0 1,1 2,55 2,-47 1,-17-1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9T16:51:33.532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77,'51'1,"-31"0,1 0,-1-1,1-1,-1-1,0-1,0-1,31-9,-30 6,1 0,1 2,-1 1,1 1,-1 0,1 2,28 2,43-4,-26-8,-50 7,0 0,25 0,380 2,-205 4,-197-2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9T16:51:35.96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0,'7'1,"0"0,0 0,0 0,10 5,19 3,59-2,137-6,-96-4,-116 3,-8-1,0 1,0 0,-1 1,1 0,0 1,-1 0,1 0,-1 2,0-1,16 8,-15-5,1-1,0-1,0-1,0 1,0-2,1 0,-1-1,26 0,-16 0,42 6,63 8,-9-1,-104-11,-1-1,1-1,0 0,0-1,0 0,0-2,0 1,24-7,2 0,-22 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9T16:51:38.981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0,'345'27,"-141"-6,-164-18,93 11,-75-7,1-2,111-6,-61-1,254 2,-348 1,0 0,-1 1,22 6,32 5,-61-13,0 0,-1 1,1 0,-1 0,0 1,1-1,-1 1,0 1,0-1,0 1,0 0,-1 1,6 3,5 8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9T16:51:41.57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1 124,'23'0,"12"1,0-1,0-2,-1-2,49-11,-46 5,26-9,0 3,1 3,101-8,-39 9,13-1,402 14,-501 1,51 9,-50-5,46 0,-83-6,2 0,0-1,0 1,0 1,1-1,-1 1,0 0,0 0,0 1,0 0,0 0,0 0,-1 1,1 0,5 4,5 2,-1 0,2-1,31 11,22 10,-54-20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9T16:51:44.957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2,'82'0,"-5"-2,1 4,83 13,-87-7,1-3,98-6,-53-1,670 2,-746 4,-28 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9T16:52:04.599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0 177,'18'0,"-1"0,0-1,0-1,1-1,-1 0,32-11,-8 1,1 2,0 1,49-4,-64 11,97-23,-1 2,-107 21,-1-1,1-1,15-7,-19 7,1 0,-1 1,1 1,0 0,18-2,45 2,95 7,-105 8,-48-8,1 0,26 1,33-6,-47 0,0 1,0 1,45 9,-43-5,0-1,59 0,-3-1,-74-2,0 1,26 7,-37-8,0 0,0 0,0 1,0-1,0 1,0 0,0 1,-1-1,1 1,-1-1,1 1,-1 0,5 7,-2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9T16:45:57.512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1936 119,'-23'-23,"-1"-5,17 20,0 0,0 0,-12-9,16 15,0 0,0 0,0 0,-1 1,1-1,-1 1,1-1,-1 1,0 0,1 1,-1-1,0 1,-5-1,-734-6,623 6,136 1,-1 1,26 3,-9 1,1372 128,-1195-114,188 10,-375-30,-21 0,-16 1,-149 0,-1127 46,-5 77,1215-111,-141 12,319 1,528 95,11-30,-300-48,686 104,-768-87,-313-60,-1644 47,1628-40,-4 0,-113-6,301 1,-41-3,813 18,3 50,-764-48,26 2,-265-43,-630-47,-9 51,538 15,96 3,-170-7,218 3,-139-31,148 20,5-1,-2 3,0 3,-109-5,480-8,-147 9,1367-91,-1267 99,-254 6,1 0,-1 0,1-1,-1 1,7-4,-11 4,-1 1,1-1,0 0,-1 1,1-1,-1 0,1 0,-1 0,1 0,-1 0,0-1,0 1,1 0,-1-1,0 1,0 0,0-1,0 0,-1 1,1-1,0 1,-1-1,1-3,-1 5,-1-1,1 0,-1 0,0 0,0 0,1 1,-1-1,0 0,0 1,0-1,0 0,0 1,0-1,0 1,0 0,0-1,-1 1,-2-2,-60-23,-2 2,0 4,-80-13,96 21,-406-65,-62-13,384 47,96 29,0 0,-79-13,98 22,41-1,1 1,118-16,160-3,-210 18,662 16,-99 5,-772-24,24 4,-739-19,55 9,595-3,90 7,-1 3,-98 7,393-1,-122 3,373 21,-259-10,312 40,-440-42,-1 3,104 36,-160-47,1 1,-1-1,0 2,0-1,-1 1,11 8,-16-12,-1 1,1-1,-1 1,1 0,-1-1,0 1,1 0,-1 0,0 0,0 0,-1 0,1 0,0 0,-1 0,1 0,-1 0,1 0,-1 0,0 1,0-1,0 0,0 0,-1 0,1 0,0 0,-1 0,0 1,1-1,-1 0,0 0,0-1,-2 4,-6 9,0-2,-1 1,-1-1,0-1,-1 0,-17 13,-87 55,85-59,-321 179,174-104,166-89,8-4,-1 0,1 0,0 0,0 0,0 1,1 0,-1-1,1 1,-1 1,1-1,-4 5,7-7,0 0,1-1,-1 1,1 0,-1-1,1 1,-1 0,1-1,-1 1,1-1,-1 1,1-1,0 0,-1 1,1-1,0 1,-1-1,1 0,0 0,-1 1,1-1,0 0,0 0,0 0,26 7,-24-6,92 17,169 12,99-26,-161-12,-130 3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9T16:46:03.922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352 1,'0'0,"1"1,40 13,0-1,64 11,89 3,-187-27,1015 72,-92-11,-830-50,211 14,-305-24,-10 0,-20 3,6-1,-711 70,490-57,6 2,-1194 59,1018-70,466 10,453 64,9-30,-456-46,926 67,-182-16,187-20,-1175-28,63 0,-267 8,-472 26,-632 2,1306-50,-70 1,260 5,1 1,0 1,0 0,12 4,16 4,257 45,368 20,304-64,-322-60,-403 26,353-29,-580 51,2 0,-1 0,0-1,0-1,27-8,-39 10,0 1,0-1,0 0,0 0,-1 0,1 0,0 0,-1 0,1 0,-1 0,1-1,-1 1,1-1,-1 1,0-1,0 0,0 1,0-1,0 0,0 0,0 0,-1 1,1-1,-1 0,1 0,-1 0,0 0,0 0,0 0,0 0,0 0,0 0,0 0,-1 0,1 0,-1 0,1 0,-1 0,0 0,0 1,0-1,0 0,0 0,-2-1,-5-10,-1 1,0 0,-1 0,0 1,-1 1,-1-1,1 2,-17-11,-111-61,11 20,-2 5,-3 6,-2 6,-162-31,-567-61,100 55,245 29,487 47,56 6,22 1,757 45,-301-12,-362-27,643 46,-99-32,-631-22,-323-7,95 1,-794-27,-45-1,331 30,627 3,9 1,-49 6,81-5,1 2,0 0,0 1,0 0,0 1,1 0,-23 13,21-9,-1 0,0 1,0 1,1 0,-21 21,33-29,0 0,1 0,-1 0,1 0,0 0,0 0,0 1,0-1,0 1,1 0,0-1,0 1,0 0,0 0,0 0,1-1,0 1,-1 0,1 0,1 0,-1 0,1 0,-1 0,1 0,0-1,1 1,-1 0,3 4,2 2,0-1,1 0,0 0,0-1,1 0,0 0,0-1,16 11,4 1,51 24,-8-11,1-4,2-2,149 30,238 5,232-47,-390-15,-339 3,-56 10,21-1,-1081 127,855-108,-310-10,522-20,892 6,-743-7,1272-86,-1041 62,564-63,-797 76,-1-3,104-39,-112 35,-44 16,-3 0,0 1,0 0,0 1,0-1,8 0,-24-18,3 11,0 0,-1 1,1-1,-2 2,1-1,-15-8,-62-34,64 38,-78-39,-2 4,-117-37,-226-33,-464-6,835 115,21 1,0 3,-98 3,179 0,0 2,35 4,9 2,283 8,661 51,-91-27,-1759-91,256 7,-704 32,1278 13,-705 3,436-25,-91 21,370 2,0-1,0 2,-1-1,12 5,19 4,478 51,9-36,-473-23,637 11,171 7,-27 5,-775-14,-47-11,-9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9T16:50:29.71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1 150,'374'0,"-354"-2,0 0,38-9,-11 1,-34 7,0-1,0 0,19-9,-21 8,1 0,0 1,0 0,18-2,43-1,27-3,-53 4,0 2,85 5,37-2,-149-2,0-1,-1 0,25-10,-28 8,2 1,-1 1,0 0,33-2,-2 6,-26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9T16:45:27.48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9T16:50:32.56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1 176,'174'13,"-4"-1,200-13,-348 0,0-1,30-7,27-3,-57 10,-1-2,0 0,-1-2,1 0,23-12,-13 6,35-8,-33 11,37-17,-50 18,0 0,0 1,1 1,0 1,36-3,-45 7,35-1,53-9,-72 6,41-2,-60 6,0 1,0 1,0 0,0 0,0 0,0 1,0 1,14 5,-3 2,1 0,-1-2,2 0,-1-2,1 0,0-1,0-1,33 1,685-7,-719 2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9T16:50:43.94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53,'79'1,"89"-3,-157 0,0 0,0 0,-1-2,1 1,12-7,-12 5,0 0,0 1,1 1,15-3,36 1,110 5,-64 3,-78-4,-18 0,1 1,-1 0,0 1,22 4,-19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9T16:46:50.224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85,'3'2,"0"1,1-1,0 1,0-1,0 0,0-1,0 1,0-1,0 1,0-1,1 0,5 0,59 1,-50-2,1144-1,-1139 0,1-1,28-7,-27 4,43-3,-26 8,-24 0,0 0,1-1,-1-1,0 0,1-2,-1 0,23-9,-11 2,2 2,-1 1,1 1,55-3,-58 7,-9-1,-6-2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9T16:46:55.157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27,'0'1,"1"1,-1-1,1 0,0 0,-1 0,1 0,0 0,0 0,-1 0,1-1,0 1,0 0,0 0,0-1,0 1,0 0,0-1,1 1,1 0,30 12,-24-10,5 1,0 1,0-2,1 0,-1-1,20 0,77-3,-42-2,-32 1,50-8,-50 4,49-1,39 9,94-4,-152-10,-49 8,1 1,25-2,45 5,-56 2,0-2,0-1,51-9,-34 2,0 2,1 3,69 4,-46 0,-53-1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9T16:48:29.68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75,'4'2,"0"-1,-1 1,1 0,0 0,-1 0,0 1,1-1,-1 1,0-1,0 1,4 7,2-2,-1-1,0-1,0 0,0 0,1-1,0 0,0-1,1 0,-1 0,1-1,0 0,0-1,17 2,10-1,0-2,44-4,-4 0,-28 4,-6-1,61-6,-89 4,-1-1,0 0,0-1,0 0,0-2,-1 1,0-2,15-8,-16 8,0 0,0 1,1 1,0 0,0 1,1 0,-1 1,1 0,26-1,-34 3,0 0,-1 0,1-1,0 0,-1 0,1-1,-1 1,0-1,0 0,0 0,7-7,28-16,-2 16,-19 7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9T16:51:11.344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0 226,'34'0,"-4"1,-1-1,1-1,-1-2,0-1,53-13,-53 7,-1 1,-1 0,-1-2,32-18,-22 7,1 3,1 0,1 3,0 1,80-19,-74 29,1 2,85 4,-40 2,-32-4,6 1,65 7,-109-4,1 0,-1 2,0 0,-1 2,1 0,-1 1,20 11,-19-8,0-2,1-1,0-1,29 6,25 7,-57-14,1-1,0-2,0 0,27 1,85-6,-46 0,-26 1,76 2,-116 3,-4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9T16:58:31.499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0 373,'742'0,"-729"0,-1 0,1-1,0-1,-1 0,1-1,-1 0,0-1,0 0,0-1,-1 0,1-1,13-10,3-1,0 0,1 2,1 0,50-15,14-7,-63 24,-22 10,1-1,-1 0,1-1,-1 0,-1 0,1-1,8-8,-1 3,-1 1,2 0,-1 1,1 1,0 0,1 2,27-8,1-1,-33 11,1 1,0 0,0 1,24-1,-21 2,0 0,27-7,-21 3,0 1,0 1,0 1,1 0,42 4,-64-1,1-1,-1 0,0 1,1 0,-1-1,0 1,1 0,-1 0,0 1,0-1,0 0,0 1,0-1,0 1,0-1,-1 1,1 0,-1 0,1 0,-1 0,1 0,-1 0,0 0,0 0,0 1,0-1,-1 0,1 3,1 2,-1 0,-1 0,1 0,-1 0,0 0,-1 0,0 0,-2 12,-3 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9T16:58:33.74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0 115,'544'0,"-531"-1,-1-1,0 0,1 0,-1-2,-1 1,24-11,5-2,-24 10,0-2,0 0,18-13,-3 2,-16 10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9T16:45:40.892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676 85,'7'-1,"1"0,0 0,0 1,0 0,9 2,11-1,445 10,-217-2,587 20,-292 16,-4 27,-419-58,1-5,140-8,-282-3,0 1,-23-7,-13-3,-671-70,-5 57,-357 54,448-4,514-20,-103 0,230-5,0 0,-1 1,1 0,13 5,19 7,60 7,181 15,105-20,-317-14,728 4,162 6,-80 34,-9 58,-829-98,0 2,-1 1,0 2,-1 2,0 2,66 35,-104-50,13 9,-20-9,-23-3,-821-25,-737-25,0 112,1325-36,-408 25,643-47,10 0,0 0,-30-4,68 5,0-1,24-1,9 1,1414 33,-1240-32,1241 36,-248-23,-997-25,156-5,-375 15,3 0,-11-4,-7-3,-12-10,-1 2,0 0,-1 2,-1 1,-38-12,44 16,-539-170,-22 53,-440 5,-5 90,369 63,10 47,590-72,-16 4,0-4,-74-1,143-7,5-1,15-3,33-3,-48 6,384-57,1022-131,-1019 155,642 27,-772 32,420 94,-423-71,-200-40,0-3,95-4,-143-2,-12 0,-1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D18496-92A0-487F-BF49-51A5A4FA7C5A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9076AD-FDF6-4161-9DD1-9F7B2B262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48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9497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289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274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7402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3686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898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8829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8625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2519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8569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305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4917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6610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468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168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80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56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607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151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904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024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1/31/2021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819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57BDD-E64A-4D27-8978-82FFCA18A12C}" type="datetimeFigureOut">
              <a:rPr lang="en-US" smtClean="0"/>
              <a:pPr/>
              <a:t>1/31/2021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305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423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nbc.com/2018/03/16/why-you-should-use-a-high-yield-savings-account.html" TargetMode="External"/><Relationship Id="rId4" Type="http://schemas.openxmlformats.org/officeDocument/2006/relationships/hyperlink" Target="https://www.fdic.gov/regulations/resources/rates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1oGIriVHxRA?feature=oembed" TargetMode="Externa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wf91rEGw88Q?feature=oembed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rvxGZTs-B4A?feature=oembed" TargetMode="Externa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2NIIc-ZccLs?feature=oembed" TargetMode="Externa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nCp2bZbaBdw?feature=oembed" TargetMode="Externa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nCp2bZbaBdw?feature=oembed" TargetMode="Externa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p7HKvqRI_Bo?start=27&amp;feature=oembed" TargetMode="External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jpeg"/><Relationship Id="rId5" Type="http://schemas.openxmlformats.org/officeDocument/2006/relationships/image" Target="../media/image56.svg"/><Relationship Id="rId10" Type="http://schemas.openxmlformats.org/officeDocument/2006/relationships/image" Target="../media/image61.jpeg"/><Relationship Id="rId4" Type="http://schemas.openxmlformats.org/officeDocument/2006/relationships/image" Target="../media/image55.png"/><Relationship Id="rId9" Type="http://schemas.openxmlformats.org/officeDocument/2006/relationships/image" Target="../media/image6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customXml" Target="../ink/ink2.xml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customXml" Target="../ink/ink8.xml"/><Relationship Id="rId3" Type="http://schemas.openxmlformats.org/officeDocument/2006/relationships/customXml" Target="../ink/ink3.xml"/><Relationship Id="rId7" Type="http://schemas.openxmlformats.org/officeDocument/2006/relationships/customXml" Target="../ink/ink5.xml"/><Relationship Id="rId12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customXml" Target="../ink/ink7.xml"/><Relationship Id="rId5" Type="http://schemas.openxmlformats.org/officeDocument/2006/relationships/customXml" Target="../ink/ink4.xml"/><Relationship Id="rId10" Type="http://schemas.openxmlformats.org/officeDocument/2006/relationships/image" Target="../media/image75.png"/><Relationship Id="rId4" Type="http://schemas.openxmlformats.org/officeDocument/2006/relationships/image" Target="../media/image72.png"/><Relationship Id="rId9" Type="http://schemas.openxmlformats.org/officeDocument/2006/relationships/customXml" Target="../ink/ink6.xml"/><Relationship Id="rId1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customXml" Target="../ink/ink15.xml"/><Relationship Id="rId3" Type="http://schemas.openxmlformats.org/officeDocument/2006/relationships/customXml" Target="../ink/ink10.xml"/><Relationship Id="rId7" Type="http://schemas.openxmlformats.org/officeDocument/2006/relationships/customXml" Target="../ink/ink12.xml"/><Relationship Id="rId12" Type="http://schemas.openxmlformats.org/officeDocument/2006/relationships/image" Target="../media/image87.png"/><Relationship Id="rId2" Type="http://schemas.openxmlformats.org/officeDocument/2006/relationships/image" Target="../media/image71.png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customXml" Target="../ink/ink14.xml"/><Relationship Id="rId5" Type="http://schemas.openxmlformats.org/officeDocument/2006/relationships/customXml" Target="../ink/ink11.xml"/><Relationship Id="rId15" Type="http://schemas.openxmlformats.org/officeDocument/2006/relationships/customXml" Target="../ink/ink16.xml"/><Relationship Id="rId10" Type="http://schemas.openxmlformats.org/officeDocument/2006/relationships/image" Target="../media/image86.png"/><Relationship Id="rId4" Type="http://schemas.openxmlformats.org/officeDocument/2006/relationships/image" Target="../media/image83.png"/><Relationship Id="rId9" Type="http://schemas.openxmlformats.org/officeDocument/2006/relationships/customXml" Target="../ink/ink13.xml"/><Relationship Id="rId14" Type="http://schemas.openxmlformats.org/officeDocument/2006/relationships/image" Target="../media/image8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customXml" Target="../ink/ink18.xml"/><Relationship Id="rId4" Type="http://schemas.openxmlformats.org/officeDocument/2006/relationships/image" Target="../media/image9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customXml" Target="../ink/ink19.xml"/><Relationship Id="rId7" Type="http://schemas.openxmlformats.org/officeDocument/2006/relationships/customXml" Target="../ink/ink21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customXml" Target="../ink/ink20.xml"/><Relationship Id="rId4" Type="http://schemas.openxmlformats.org/officeDocument/2006/relationships/image" Target="../media/image9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CMQLdJa64Wk?feature=oembe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https://www.youtube.com/embed/gGdB7Jx9hw0?feature=oembed" TargetMode="External"/><Relationship Id="rId1" Type="http://schemas.openxmlformats.org/officeDocument/2006/relationships/video" Target="https://www.youtube.com/embed/aWSSrHVuUw4?feature=oembed" TargetMode="Externa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svg"/><Relationship Id="rId7" Type="http://schemas.openxmlformats.org/officeDocument/2006/relationships/image" Target="../media/image102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1.png"/><Relationship Id="rId5" Type="http://schemas.openxmlformats.org/officeDocument/2006/relationships/image" Target="../media/image100.svg"/><Relationship Id="rId4" Type="http://schemas.openxmlformats.org/officeDocument/2006/relationships/image" Target="../media/image9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eikbQPldhPY?feature=oembed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serve.gov/publications/2019-economic-well-being-of-us-households-in-2018-dealing-with-unexpected-expenses.htm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 us dollar bill">
            <a:extLst>
              <a:ext uri="{FF2B5EF4-FFF2-40B4-BE49-F238E27FC236}">
                <a16:creationId xmlns:a16="http://schemas.microsoft.com/office/drawing/2014/main" id="{899441FC-5B0A-4CAC-AD8A-BBF0B43C53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5" r="28558" b="-1"/>
          <a:stretch/>
        </p:blipFill>
        <p:spPr bwMode="auto">
          <a:xfrm>
            <a:off x="1" y="10"/>
            <a:ext cx="6095237" cy="6857991"/>
          </a:xfrm>
          <a:custGeom>
            <a:avLst/>
            <a:gdLst/>
            <a:ahLst/>
            <a:cxnLst/>
            <a:rect l="l" t="t" r="r" b="b"/>
            <a:pathLst>
              <a:path w="6095237" h="6858001">
                <a:moveTo>
                  <a:pt x="0" y="3333751"/>
                </a:moveTo>
                <a:lnTo>
                  <a:pt x="5699134" y="3333751"/>
                </a:lnTo>
                <a:lnTo>
                  <a:pt x="5698528" y="3357461"/>
                </a:lnTo>
                <a:lnTo>
                  <a:pt x="5695762" y="3365728"/>
                </a:lnTo>
                <a:lnTo>
                  <a:pt x="5684739" y="3398677"/>
                </a:lnTo>
                <a:cubicBezTo>
                  <a:pt x="5672547" y="3424765"/>
                  <a:pt x="5673881" y="3457327"/>
                  <a:pt x="5669119" y="3486946"/>
                </a:cubicBezTo>
                <a:cubicBezTo>
                  <a:pt x="5667404" y="3497439"/>
                  <a:pt x="5664785" y="3507933"/>
                  <a:pt x="5662594" y="3518451"/>
                </a:cubicBezTo>
                <a:lnTo>
                  <a:pt x="5661870" y="3524252"/>
                </a:lnTo>
                <a:lnTo>
                  <a:pt x="5658641" y="3550106"/>
                </a:lnTo>
                <a:cubicBezTo>
                  <a:pt x="5658641" y="3576391"/>
                  <a:pt x="5664737" y="3602478"/>
                  <a:pt x="5667023" y="3628959"/>
                </a:cubicBezTo>
                <a:cubicBezTo>
                  <a:pt x="5668927" y="3649555"/>
                  <a:pt x="5668165" y="3670544"/>
                  <a:pt x="5670451" y="3691138"/>
                </a:cubicBezTo>
                <a:cubicBezTo>
                  <a:pt x="5672167" y="3708009"/>
                  <a:pt x="5676547" y="3724680"/>
                  <a:pt x="5680167" y="3741353"/>
                </a:cubicBezTo>
                <a:cubicBezTo>
                  <a:pt x="5680834" y="3744394"/>
                  <a:pt x="5682454" y="3747434"/>
                  <a:pt x="5683811" y="3750401"/>
                </a:cubicBezTo>
                <a:lnTo>
                  <a:pt x="5685192" y="3756135"/>
                </a:lnTo>
                <a:lnTo>
                  <a:pt x="5713812" y="3748730"/>
                </a:lnTo>
                <a:lnTo>
                  <a:pt x="5714043" y="3748682"/>
                </a:lnTo>
                <a:lnTo>
                  <a:pt x="5713813" y="3748731"/>
                </a:lnTo>
                <a:lnTo>
                  <a:pt x="5685193" y="3756136"/>
                </a:lnTo>
                <a:lnTo>
                  <a:pt x="5685885" y="3759007"/>
                </a:lnTo>
                <a:cubicBezTo>
                  <a:pt x="5677692" y="3813538"/>
                  <a:pt x="5714269" y="3852768"/>
                  <a:pt x="5730462" y="3898864"/>
                </a:cubicBezTo>
                <a:cubicBezTo>
                  <a:pt x="5747609" y="3947314"/>
                  <a:pt x="5773897" y="3994194"/>
                  <a:pt x="5766087" y="4048330"/>
                </a:cubicBezTo>
                <a:cubicBezTo>
                  <a:pt x="5761325" y="4081088"/>
                  <a:pt x="5750275" y="4112668"/>
                  <a:pt x="5743606" y="4145230"/>
                </a:cubicBezTo>
                <a:cubicBezTo>
                  <a:pt x="5741320" y="4156803"/>
                  <a:pt x="5741702" y="4169748"/>
                  <a:pt x="5743988" y="4181322"/>
                </a:cubicBezTo>
                <a:cubicBezTo>
                  <a:pt x="5754467" y="4237224"/>
                  <a:pt x="5755991" y="4292342"/>
                  <a:pt x="5738844" y="4347267"/>
                </a:cubicBezTo>
                <a:cubicBezTo>
                  <a:pt x="5735986" y="4356680"/>
                  <a:pt x="5733320" y="4366684"/>
                  <a:pt x="5733320" y="4376493"/>
                </a:cubicBezTo>
                <a:cubicBezTo>
                  <a:pt x="5733320" y="4430237"/>
                  <a:pt x="5737320" y="4483001"/>
                  <a:pt x="5755991" y="4534394"/>
                </a:cubicBezTo>
                <a:cubicBezTo>
                  <a:pt x="5762277" y="4551655"/>
                  <a:pt x="5758277" y="4572644"/>
                  <a:pt x="5759801" y="4591670"/>
                </a:cubicBezTo>
                <a:cubicBezTo>
                  <a:pt x="5761133" y="4609322"/>
                  <a:pt x="5761705" y="4627369"/>
                  <a:pt x="5766087" y="4644434"/>
                </a:cubicBezTo>
                <a:cubicBezTo>
                  <a:pt x="5772563" y="4669346"/>
                  <a:pt x="5773325" y="4692491"/>
                  <a:pt x="5767611" y="4718187"/>
                </a:cubicBezTo>
                <a:cubicBezTo>
                  <a:pt x="5762277" y="4742705"/>
                  <a:pt x="5764943" y="4769186"/>
                  <a:pt x="5764753" y="4794687"/>
                </a:cubicBezTo>
                <a:cubicBezTo>
                  <a:pt x="5764563" y="4823128"/>
                  <a:pt x="5764373" y="4851570"/>
                  <a:pt x="5765325" y="4880011"/>
                </a:cubicBezTo>
                <a:cubicBezTo>
                  <a:pt x="5765705" y="4891388"/>
                  <a:pt x="5773325" y="4904334"/>
                  <a:pt x="5770277" y="4913751"/>
                </a:cubicBezTo>
                <a:cubicBezTo>
                  <a:pt x="5759991" y="4944153"/>
                  <a:pt x="5772373" y="4974557"/>
                  <a:pt x="5766849" y="5004959"/>
                </a:cubicBezTo>
                <a:cubicBezTo>
                  <a:pt x="5763991" y="5019868"/>
                  <a:pt x="5771801" y="5036736"/>
                  <a:pt x="5772563" y="5052820"/>
                </a:cubicBezTo>
                <a:cubicBezTo>
                  <a:pt x="5773897" y="5079104"/>
                  <a:pt x="5773325" y="5105388"/>
                  <a:pt x="5773707" y="5131673"/>
                </a:cubicBezTo>
                <a:cubicBezTo>
                  <a:pt x="5773897" y="5140304"/>
                  <a:pt x="5774659" y="5148739"/>
                  <a:pt x="5775042" y="5157370"/>
                </a:cubicBezTo>
                <a:cubicBezTo>
                  <a:pt x="5775422" y="5165020"/>
                  <a:pt x="5777136" y="5173061"/>
                  <a:pt x="5775804" y="5180319"/>
                </a:cubicBezTo>
                <a:cubicBezTo>
                  <a:pt x="5771039" y="5206604"/>
                  <a:pt x="5763229" y="5232496"/>
                  <a:pt x="5760181" y="5258975"/>
                </a:cubicBezTo>
                <a:cubicBezTo>
                  <a:pt x="5757515" y="5281924"/>
                  <a:pt x="5761133" y="5305660"/>
                  <a:pt x="5759229" y="5328805"/>
                </a:cubicBezTo>
                <a:cubicBezTo>
                  <a:pt x="5755991" y="5369604"/>
                  <a:pt x="5750275" y="5410403"/>
                  <a:pt x="5746655" y="5451203"/>
                </a:cubicBezTo>
                <a:cubicBezTo>
                  <a:pt x="5745893" y="5460031"/>
                  <a:pt x="5750657" y="5469249"/>
                  <a:pt x="5751037" y="5478272"/>
                </a:cubicBezTo>
                <a:cubicBezTo>
                  <a:pt x="5751989" y="5506518"/>
                  <a:pt x="5752181" y="5534764"/>
                  <a:pt x="5752751" y="5563010"/>
                </a:cubicBezTo>
                <a:cubicBezTo>
                  <a:pt x="5752943" y="5579094"/>
                  <a:pt x="5752371" y="5595374"/>
                  <a:pt x="5754085" y="5611265"/>
                </a:cubicBezTo>
                <a:cubicBezTo>
                  <a:pt x="5756371" y="5632250"/>
                  <a:pt x="5759801" y="5651277"/>
                  <a:pt x="5744941" y="5670892"/>
                </a:cubicBezTo>
                <a:cubicBezTo>
                  <a:pt x="5721890" y="5701101"/>
                  <a:pt x="5730844" y="5739546"/>
                  <a:pt x="5725510" y="5774460"/>
                </a:cubicBezTo>
                <a:cubicBezTo>
                  <a:pt x="5724176" y="5783484"/>
                  <a:pt x="5723986" y="5792704"/>
                  <a:pt x="5722462" y="5801726"/>
                </a:cubicBezTo>
                <a:cubicBezTo>
                  <a:pt x="5719604" y="5818399"/>
                  <a:pt x="5716366" y="5834874"/>
                  <a:pt x="5713125" y="5851549"/>
                </a:cubicBezTo>
                <a:cubicBezTo>
                  <a:pt x="5712555" y="5854490"/>
                  <a:pt x="5712363" y="5857824"/>
                  <a:pt x="5711411" y="5860571"/>
                </a:cubicBezTo>
                <a:cubicBezTo>
                  <a:pt x="5703411" y="5885876"/>
                  <a:pt x="5694267" y="5910785"/>
                  <a:pt x="5687789" y="5936481"/>
                </a:cubicBezTo>
                <a:cubicBezTo>
                  <a:pt x="5684550" y="5949036"/>
                  <a:pt x="5684168" y="5962962"/>
                  <a:pt x="5685885" y="5975908"/>
                </a:cubicBezTo>
                <a:cubicBezTo>
                  <a:pt x="5690837" y="6013764"/>
                  <a:pt x="5692933" y="6051230"/>
                  <a:pt x="5685693" y="6089284"/>
                </a:cubicBezTo>
                <a:cubicBezTo>
                  <a:pt x="5682836" y="6104387"/>
                  <a:pt x="5687599" y="6121257"/>
                  <a:pt x="5689313" y="6137341"/>
                </a:cubicBezTo>
                <a:cubicBezTo>
                  <a:pt x="5693885" y="6175786"/>
                  <a:pt x="5698839" y="6214231"/>
                  <a:pt x="5703219" y="6252873"/>
                </a:cubicBezTo>
                <a:cubicBezTo>
                  <a:pt x="5705887" y="6277000"/>
                  <a:pt x="5707411" y="6301323"/>
                  <a:pt x="5710077" y="6325450"/>
                </a:cubicBezTo>
                <a:cubicBezTo>
                  <a:pt x="5713317" y="6353302"/>
                  <a:pt x="5718270" y="6380959"/>
                  <a:pt x="5720938" y="6408814"/>
                </a:cubicBezTo>
                <a:cubicBezTo>
                  <a:pt x="5723986" y="6440589"/>
                  <a:pt x="5724556" y="6472562"/>
                  <a:pt x="5727796" y="6504338"/>
                </a:cubicBezTo>
                <a:cubicBezTo>
                  <a:pt x="5734082" y="6562401"/>
                  <a:pt x="5741512" y="6620265"/>
                  <a:pt x="5748561" y="6678324"/>
                </a:cubicBezTo>
                <a:cubicBezTo>
                  <a:pt x="5755419" y="6734620"/>
                  <a:pt x="5761515" y="6790916"/>
                  <a:pt x="5770087" y="6846819"/>
                </a:cubicBezTo>
                <a:lnTo>
                  <a:pt x="5772929" y="6858001"/>
                </a:lnTo>
                <a:lnTo>
                  <a:pt x="0" y="6858001"/>
                </a:lnTo>
                <a:lnTo>
                  <a:pt x="0" y="3524252"/>
                </a:lnTo>
                <a:close/>
                <a:moveTo>
                  <a:pt x="0" y="0"/>
                </a:moveTo>
                <a:lnTo>
                  <a:pt x="6019574" y="0"/>
                </a:lnTo>
                <a:lnTo>
                  <a:pt x="6029175" y="80583"/>
                </a:lnTo>
                <a:cubicBezTo>
                  <a:pt x="6030319" y="88822"/>
                  <a:pt x="6032413" y="98237"/>
                  <a:pt x="6037177" y="104514"/>
                </a:cubicBezTo>
                <a:cubicBezTo>
                  <a:pt x="6069182" y="147470"/>
                  <a:pt x="6078135" y="199649"/>
                  <a:pt x="6075089" y="249272"/>
                </a:cubicBezTo>
                <a:cubicBezTo>
                  <a:pt x="6072800" y="288308"/>
                  <a:pt x="6071086" y="326557"/>
                  <a:pt x="6074324" y="365198"/>
                </a:cubicBezTo>
                <a:cubicBezTo>
                  <a:pt x="6074516" y="368141"/>
                  <a:pt x="6074134" y="372064"/>
                  <a:pt x="6072610" y="374220"/>
                </a:cubicBezTo>
                <a:cubicBezTo>
                  <a:pt x="6062514" y="387559"/>
                  <a:pt x="6061752" y="401485"/>
                  <a:pt x="6060038" y="418552"/>
                </a:cubicBezTo>
                <a:cubicBezTo>
                  <a:pt x="6057560" y="442679"/>
                  <a:pt x="6059276" y="464843"/>
                  <a:pt x="6063466" y="487205"/>
                </a:cubicBezTo>
                <a:cubicBezTo>
                  <a:pt x="6066514" y="503486"/>
                  <a:pt x="6072800" y="519961"/>
                  <a:pt x="6080803" y="534478"/>
                </a:cubicBezTo>
                <a:cubicBezTo>
                  <a:pt x="6092043" y="554679"/>
                  <a:pt x="6096423" y="574101"/>
                  <a:pt x="6081565" y="593322"/>
                </a:cubicBezTo>
                <a:cubicBezTo>
                  <a:pt x="6065752" y="614113"/>
                  <a:pt x="6071276" y="637652"/>
                  <a:pt x="6070706" y="660603"/>
                </a:cubicBezTo>
                <a:cubicBezTo>
                  <a:pt x="6070514" y="670605"/>
                  <a:pt x="6070896" y="681198"/>
                  <a:pt x="6068420" y="690809"/>
                </a:cubicBezTo>
                <a:cubicBezTo>
                  <a:pt x="6061370" y="718661"/>
                  <a:pt x="6050702" y="745535"/>
                  <a:pt x="6045940" y="773781"/>
                </a:cubicBezTo>
                <a:cubicBezTo>
                  <a:pt x="6043273" y="789474"/>
                  <a:pt x="6048036" y="806930"/>
                  <a:pt x="6051464" y="823213"/>
                </a:cubicBezTo>
                <a:cubicBezTo>
                  <a:pt x="6055084" y="839689"/>
                  <a:pt x="6060608" y="855968"/>
                  <a:pt x="6066324" y="871859"/>
                </a:cubicBezTo>
                <a:cubicBezTo>
                  <a:pt x="6070134" y="882645"/>
                  <a:pt x="6073754" y="894414"/>
                  <a:pt x="6080613" y="903045"/>
                </a:cubicBezTo>
                <a:cubicBezTo>
                  <a:pt x="6096233" y="922662"/>
                  <a:pt x="6098901" y="942864"/>
                  <a:pt x="6090709" y="966011"/>
                </a:cubicBezTo>
                <a:cubicBezTo>
                  <a:pt x="6089375" y="969541"/>
                  <a:pt x="6089375" y="973659"/>
                  <a:pt x="6089185" y="977582"/>
                </a:cubicBezTo>
                <a:cubicBezTo>
                  <a:pt x="6085185" y="1040355"/>
                  <a:pt x="6082707" y="1103121"/>
                  <a:pt x="6076611" y="1165498"/>
                </a:cubicBezTo>
                <a:cubicBezTo>
                  <a:pt x="6074134" y="1190799"/>
                  <a:pt x="6063276" y="1215122"/>
                  <a:pt x="6056418" y="1240034"/>
                </a:cubicBezTo>
                <a:cubicBezTo>
                  <a:pt x="6055084" y="1245135"/>
                  <a:pt x="6052988" y="1250824"/>
                  <a:pt x="6053942" y="1255923"/>
                </a:cubicBezTo>
                <a:cubicBezTo>
                  <a:pt x="6063466" y="1311432"/>
                  <a:pt x="6049560" y="1363414"/>
                  <a:pt x="6031271" y="1414609"/>
                </a:cubicBezTo>
                <a:cubicBezTo>
                  <a:pt x="6029365" y="1419903"/>
                  <a:pt x="6029937" y="1426376"/>
                  <a:pt x="6030319" y="1432262"/>
                </a:cubicBezTo>
                <a:cubicBezTo>
                  <a:pt x="6031651" y="1448740"/>
                  <a:pt x="6038319" y="1466588"/>
                  <a:pt x="6034319" y="1481495"/>
                </a:cubicBezTo>
                <a:cubicBezTo>
                  <a:pt x="6023269" y="1521118"/>
                  <a:pt x="6009934" y="1560348"/>
                  <a:pt x="5993170" y="1597617"/>
                </a:cubicBezTo>
                <a:cubicBezTo>
                  <a:pt x="5976215" y="1635476"/>
                  <a:pt x="5961927" y="1670585"/>
                  <a:pt x="5979071" y="1713934"/>
                </a:cubicBezTo>
                <a:cubicBezTo>
                  <a:pt x="5986312" y="1732372"/>
                  <a:pt x="5981167" y="1756694"/>
                  <a:pt x="5979263" y="1777881"/>
                </a:cubicBezTo>
                <a:cubicBezTo>
                  <a:pt x="5977739" y="1793374"/>
                  <a:pt x="5969165" y="1808282"/>
                  <a:pt x="5969165" y="1823583"/>
                </a:cubicBezTo>
                <a:cubicBezTo>
                  <a:pt x="5969165" y="1864385"/>
                  <a:pt x="5959069" y="1900670"/>
                  <a:pt x="5938494" y="1935977"/>
                </a:cubicBezTo>
                <a:cubicBezTo>
                  <a:pt x="5930494" y="1949711"/>
                  <a:pt x="5935828" y="1971091"/>
                  <a:pt x="5933732" y="1988939"/>
                </a:cubicBezTo>
                <a:cubicBezTo>
                  <a:pt x="5931256" y="2007771"/>
                  <a:pt x="5928970" y="2027187"/>
                  <a:pt x="5923443" y="2045235"/>
                </a:cubicBezTo>
                <a:cubicBezTo>
                  <a:pt x="5908965" y="2091918"/>
                  <a:pt x="5892582" y="2138014"/>
                  <a:pt x="5877342" y="2184501"/>
                </a:cubicBezTo>
                <a:cubicBezTo>
                  <a:pt x="5864767" y="2222749"/>
                  <a:pt x="5874674" y="2260413"/>
                  <a:pt x="5880008" y="2298269"/>
                </a:cubicBezTo>
                <a:cubicBezTo>
                  <a:pt x="5883438" y="2322005"/>
                  <a:pt x="5891630" y="2344167"/>
                  <a:pt x="5879438" y="2370844"/>
                </a:cubicBezTo>
                <a:cubicBezTo>
                  <a:pt x="5867816" y="2396344"/>
                  <a:pt x="5870484" y="2428709"/>
                  <a:pt x="5864197" y="2457348"/>
                </a:cubicBezTo>
                <a:cubicBezTo>
                  <a:pt x="5858863" y="2481477"/>
                  <a:pt x="5850289" y="2504816"/>
                  <a:pt x="5841907" y="2528158"/>
                </a:cubicBezTo>
                <a:cubicBezTo>
                  <a:pt x="5830476" y="2559935"/>
                  <a:pt x="5818476" y="2591317"/>
                  <a:pt x="5824190" y="2626038"/>
                </a:cubicBezTo>
                <a:cubicBezTo>
                  <a:pt x="5830668" y="2665466"/>
                  <a:pt x="5806284" y="2692532"/>
                  <a:pt x="5790089" y="2723527"/>
                </a:cubicBezTo>
                <a:cubicBezTo>
                  <a:pt x="5779041" y="2744906"/>
                  <a:pt x="5770848" y="2768247"/>
                  <a:pt x="5763990" y="2791590"/>
                </a:cubicBezTo>
                <a:cubicBezTo>
                  <a:pt x="5755036" y="2822776"/>
                  <a:pt x="5749702" y="2854945"/>
                  <a:pt x="5740939" y="2886329"/>
                </a:cubicBezTo>
                <a:cubicBezTo>
                  <a:pt x="5727795" y="2933799"/>
                  <a:pt x="5717507" y="2981857"/>
                  <a:pt x="5724747" y="3031285"/>
                </a:cubicBezTo>
                <a:cubicBezTo>
                  <a:pt x="5727985" y="3054039"/>
                  <a:pt x="5727795" y="3075225"/>
                  <a:pt x="5723031" y="3097977"/>
                </a:cubicBezTo>
                <a:cubicBezTo>
                  <a:pt x="5715221" y="3135244"/>
                  <a:pt x="5714268" y="3173494"/>
                  <a:pt x="5685122" y="3203506"/>
                </a:cubicBezTo>
                <a:cubicBezTo>
                  <a:pt x="5674833" y="3214098"/>
                  <a:pt x="5672167" y="3233124"/>
                  <a:pt x="5666833" y="3248621"/>
                </a:cubicBezTo>
                <a:cubicBezTo>
                  <a:pt x="5660545" y="3266470"/>
                  <a:pt x="5663785" y="3279612"/>
                  <a:pt x="5682073" y="3289224"/>
                </a:cubicBezTo>
                <a:cubicBezTo>
                  <a:pt x="5690264" y="3293538"/>
                  <a:pt x="5698266" y="3305897"/>
                  <a:pt x="5699600" y="3315508"/>
                </a:cubicBezTo>
                <a:lnTo>
                  <a:pt x="5699134" y="3333750"/>
                </a:lnTo>
                <a:lnTo>
                  <a:pt x="0" y="333375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8E09CB-9B49-4CAF-8EC8-DF085A6F68FE}"/>
              </a:ext>
            </a:extLst>
          </p:cNvPr>
          <p:cNvSpPr txBox="1"/>
          <p:nvPr/>
        </p:nvSpPr>
        <p:spPr>
          <a:xfrm>
            <a:off x="6409678" y="197159"/>
            <a:ext cx="578231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WELCOME TO FATHERHOOD/</a:t>
            </a:r>
          </a:p>
          <a:p>
            <a:r>
              <a:rPr lang="en-US" sz="4400" dirty="0"/>
              <a:t>D’VRAUGHN LE’CLAIRE, LLC PRESENTS</a:t>
            </a:r>
          </a:p>
          <a:p>
            <a:endParaRPr lang="en-US" sz="4400" dirty="0"/>
          </a:p>
          <a:p>
            <a:r>
              <a:rPr lang="en-US" sz="4400" dirty="0"/>
              <a:t>INVESTING: </a:t>
            </a:r>
          </a:p>
          <a:p>
            <a:r>
              <a:rPr lang="en-US" sz="4400" dirty="0"/>
              <a:t>A MASTERCLASS FOR PERSONAL &amp; FAMILY WEALTH GENERATION</a:t>
            </a:r>
          </a:p>
        </p:txBody>
      </p:sp>
    </p:spTree>
    <p:extLst>
      <p:ext uri="{BB962C8B-B14F-4D97-AF65-F5344CB8AC3E}">
        <p14:creationId xmlns:p14="http://schemas.microsoft.com/office/powerpoint/2010/main" val="266768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8" name="Rectangle 144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4462044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2A4C9-9038-4294-9031-C9F5E0EFE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70" y="4615840"/>
            <a:ext cx="3885141" cy="1526741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WHO DO YOU WORK FOR? </a:t>
            </a:r>
          </a:p>
        </p:txBody>
      </p:sp>
      <p:pic>
        <p:nvPicPr>
          <p:cNvPr id="11272" name="Picture 8" descr="Financial Future: Paying Yourself First: Get Rich Slowly">
            <a:extLst>
              <a:ext uri="{FF2B5EF4-FFF2-40B4-BE49-F238E27FC236}">
                <a16:creationId xmlns:a16="http://schemas.microsoft.com/office/drawing/2014/main" id="{9F063CAB-6452-44F4-B812-E08A89E2A7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2" r="2" b="7227"/>
          <a:stretch/>
        </p:blipFill>
        <p:spPr bwMode="auto">
          <a:xfrm>
            <a:off x="393308" y="352931"/>
            <a:ext cx="5559480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toddler looking at believe in yourself graffiti">
            <a:extLst>
              <a:ext uri="{FF2B5EF4-FFF2-40B4-BE49-F238E27FC236}">
                <a16:creationId xmlns:a16="http://schemas.microsoft.com/office/drawing/2014/main" id="{475454BD-99B0-4E20-A6EA-0E8536DF56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6" r="-3" b="21275"/>
          <a:stretch/>
        </p:blipFill>
        <p:spPr bwMode="auto">
          <a:xfrm>
            <a:off x="6251736" y="357013"/>
            <a:ext cx="5546955" cy="374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4690076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3DD47-C1EF-47AD-918E-26E2D5498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336" y="4457962"/>
            <a:ext cx="6609921" cy="1844256"/>
          </a:xfrm>
        </p:spPr>
        <p:txBody>
          <a:bodyPr anchor="ctr">
            <a:normAutofit fontScale="92500" lnSpcReduction="10000"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YOUR FINANCIAL SECURITY IS IN YOUR HANDS</a:t>
            </a:r>
          </a:p>
          <a:p>
            <a:r>
              <a:rPr lang="en-US" sz="2400" dirty="0">
                <a:solidFill>
                  <a:schemeClr val="bg1"/>
                </a:solidFill>
              </a:rPr>
              <a:t>YOU SHOULD HAVE 10% FOR AN EMERGENCY ACCOUNT</a:t>
            </a:r>
          </a:p>
          <a:p>
            <a:r>
              <a:rPr lang="en-US" sz="2400" dirty="0">
                <a:solidFill>
                  <a:schemeClr val="bg1"/>
                </a:solidFill>
              </a:rPr>
              <a:t>YOU SHOULD HAVE 10% - 20% FOR YOUR </a:t>
            </a:r>
            <a:r>
              <a:rPr lang="en-US" sz="2400" strike="sngStrike" dirty="0">
                <a:solidFill>
                  <a:schemeClr val="bg1"/>
                </a:solidFill>
              </a:rPr>
              <a:t>SAVINGS </a:t>
            </a:r>
            <a:r>
              <a:rPr lang="en-US" sz="2400" dirty="0">
                <a:solidFill>
                  <a:schemeClr val="bg1"/>
                </a:solidFill>
              </a:rPr>
              <a:t>INVESTMENT ACCOUNT</a:t>
            </a:r>
            <a:endParaRPr lang="en-US" sz="2400" strike="sngStrike" dirty="0">
              <a:solidFill>
                <a:schemeClr val="bg1"/>
              </a:solidFill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E17DE332-4A32-42D6-A14C-32CCF364EFB5}"/>
              </a:ext>
            </a:extLst>
          </p:cNvPr>
          <p:cNvSpPr txBox="1"/>
          <p:nvPr/>
        </p:nvSpPr>
        <p:spPr>
          <a:xfrm>
            <a:off x="359899" y="6084595"/>
            <a:ext cx="1176832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0" i="0" dirty="0">
                <a:solidFill>
                  <a:srgbClr val="3E4855"/>
                </a:solidFill>
                <a:effectLst/>
                <a:latin typeface="Averta"/>
              </a:rPr>
              <a:t>The average annual percentage yield (APY) across all savings accounts is just </a:t>
            </a:r>
            <a:r>
              <a:rPr lang="en-US" sz="1050" b="0" i="0" u="none" strike="noStrike" dirty="0">
                <a:solidFill>
                  <a:srgbClr val="6258FF"/>
                </a:solidFill>
                <a:effectLst/>
                <a:latin typeface="Averta"/>
                <a:hlinkClick r:id="rId4"/>
              </a:rPr>
              <a:t>0.08 percent</a:t>
            </a:r>
            <a:r>
              <a:rPr lang="en-US" sz="1050" b="0" i="0" dirty="0">
                <a:solidFill>
                  <a:srgbClr val="3E4855"/>
                </a:solidFill>
                <a:effectLst/>
                <a:latin typeface="Averta"/>
              </a:rPr>
              <a:t>, according to the Federal Deposit Insurance Corp, while many major banks out there offer </a:t>
            </a:r>
            <a:r>
              <a:rPr lang="en-US" sz="1050" b="0" i="0" u="none" strike="noStrike" dirty="0">
                <a:solidFill>
                  <a:srgbClr val="6258FF"/>
                </a:solidFill>
                <a:effectLst/>
                <a:latin typeface="Averta"/>
                <a:hlinkClick r:id="rId5"/>
              </a:rPr>
              <a:t>yields as low as 0.01 percent</a:t>
            </a:r>
            <a:r>
              <a:rPr lang="en-US" sz="1050" b="0" i="0" dirty="0">
                <a:solidFill>
                  <a:srgbClr val="3E4855"/>
                </a:solidFill>
                <a:effectLst/>
                <a:latin typeface="Averta"/>
              </a:rPr>
              <a:t>.</a:t>
            </a:r>
            <a:endParaRPr lang="en-US" sz="1050" dirty="0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98F8DDB0-A783-454D-A100-E30F64F982E7}"/>
              </a:ext>
            </a:extLst>
          </p:cNvPr>
          <p:cNvSpPr txBox="1"/>
          <p:nvPr/>
        </p:nvSpPr>
        <p:spPr>
          <a:xfrm>
            <a:off x="8450949" y="317095"/>
            <a:ext cx="350090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dirty="0">
                <a:solidFill>
                  <a:schemeClr val="bg1"/>
                </a:solidFill>
                <a:effectLst/>
                <a:latin typeface="SourceSansPro"/>
              </a:rPr>
              <a:t> "How many millionaires do you know who have become wealthy by investing in savings accounts? I rest my case."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SourceSansPro"/>
              </a:rPr>
              <a:t> — Robert G. Allen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138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23" name="Rectangle 141">
            <a:extLst>
              <a:ext uri="{FF2B5EF4-FFF2-40B4-BE49-F238E27FC236}">
                <a16:creationId xmlns:a16="http://schemas.microsoft.com/office/drawing/2014/main" id="{B5FA7C47-B7C1-4D2E-AB49-ED23BA34B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24" name="Freeform 6">
            <a:extLst>
              <a:ext uri="{FF2B5EF4-FFF2-40B4-BE49-F238E27FC236}">
                <a16:creationId xmlns:a16="http://schemas.microsoft.com/office/drawing/2014/main" id="{596EE156-ABF1-4329-A6BA-03B4254E0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521144" y="911116"/>
            <a:ext cx="68775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25" name="Rectangle 8">
            <a:extLst>
              <a:ext uri="{FF2B5EF4-FFF2-40B4-BE49-F238E27FC236}">
                <a16:creationId xmlns:a16="http://schemas.microsoft.com/office/drawing/2014/main" id="{19B9933F-AAB3-444A-8BB5-9CA194A8B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0" y="1370435"/>
            <a:ext cx="527226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26" name="Freeform 7">
            <a:extLst>
              <a:ext uri="{FF2B5EF4-FFF2-40B4-BE49-F238E27FC236}">
                <a16:creationId xmlns:a16="http://schemas.microsoft.com/office/drawing/2014/main" id="{7D20183A-0B1D-4A1F-89B1-ADBEDBC6E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00164" y="643467"/>
            <a:ext cx="40937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27" name="Rectangle 8">
            <a:extLst>
              <a:ext uri="{FF2B5EF4-FFF2-40B4-BE49-F238E27FC236}">
                <a16:creationId xmlns:a16="http://schemas.microsoft.com/office/drawing/2014/main" id="{131031D3-26CD-4214-A9A4-5857EFA15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95529" y="644382"/>
            <a:ext cx="3856024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C4BAD2-EE37-4CBD-AFEC-3C17CFD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940" y="693120"/>
            <a:ext cx="3688823" cy="1776842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WHAT’S YOUR PLAN?</a:t>
            </a:r>
          </a:p>
        </p:txBody>
      </p:sp>
      <p:sp>
        <p:nvSpPr>
          <p:cNvPr id="13321" name="Content Placeholder 13317">
            <a:extLst>
              <a:ext uri="{FF2B5EF4-FFF2-40B4-BE49-F238E27FC236}">
                <a16:creationId xmlns:a16="http://schemas.microsoft.com/office/drawing/2014/main" id="{997F7E7F-DACB-4246-8404-BBDA0C3F4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3941" y="2546161"/>
            <a:ext cx="3688822" cy="3281984"/>
          </a:xfrm>
        </p:spPr>
        <p:txBody>
          <a:bodyPr anchor="t">
            <a:normAutofit fontScale="85000" lnSpcReduction="20000"/>
          </a:bodyPr>
          <a:lstStyle/>
          <a:p>
            <a:r>
              <a:rPr lang="en-US" sz="4200" dirty="0">
                <a:solidFill>
                  <a:srgbClr val="FEFFFF"/>
                </a:solidFill>
              </a:rPr>
              <a:t>ASSESSMENT (EVALUATION)</a:t>
            </a:r>
          </a:p>
          <a:p>
            <a:r>
              <a:rPr lang="en-US" sz="4200" dirty="0">
                <a:solidFill>
                  <a:srgbClr val="FEFFFF"/>
                </a:solidFill>
              </a:rPr>
              <a:t>GOAL SETTING (ACTION PLAN)</a:t>
            </a:r>
          </a:p>
          <a:p>
            <a:r>
              <a:rPr lang="en-US" sz="4200" dirty="0">
                <a:solidFill>
                  <a:srgbClr val="FEFFFF"/>
                </a:solidFill>
              </a:rPr>
              <a:t>EXECUTION (SPECIFIC ACTION)</a:t>
            </a:r>
          </a:p>
          <a:p>
            <a:endParaRPr lang="en-US" sz="2400" dirty="0">
              <a:solidFill>
                <a:srgbClr val="FEFFFF"/>
              </a:solidFill>
            </a:endParaRPr>
          </a:p>
          <a:p>
            <a:endParaRPr lang="en-US" sz="2400" dirty="0">
              <a:solidFill>
                <a:srgbClr val="FEFFFF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FEFFFF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FEFFFF"/>
              </a:solidFill>
            </a:endParaRPr>
          </a:p>
        </p:txBody>
      </p:sp>
      <p:pic>
        <p:nvPicPr>
          <p:cNvPr id="13316" name="Picture 4" descr="What is Financial Planning? - Dummies Guide by WallstreetMojo">
            <a:extLst>
              <a:ext uri="{FF2B5EF4-FFF2-40B4-BE49-F238E27FC236}">
                <a16:creationId xmlns:a16="http://schemas.microsoft.com/office/drawing/2014/main" id="{FE93CD52-E8E3-42FB-BD7D-A00524F37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98268" y="643468"/>
            <a:ext cx="7101996" cy="525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nline Media 3" title="50/30/20 Budgeting Rule and How to Use It">
            <a:hlinkClick r:id="" action="ppaction://media"/>
            <a:extLst>
              <a:ext uri="{FF2B5EF4-FFF2-40B4-BE49-F238E27FC236}">
                <a16:creationId xmlns:a16="http://schemas.microsoft.com/office/drawing/2014/main" id="{1337D588-AD66-4077-BBF3-31C627103B7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348936" y="1370435"/>
            <a:ext cx="6400659" cy="361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18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EA27E-F0B8-4A7D-8787-494452F6F2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62143" y="1655286"/>
            <a:ext cx="6684260" cy="2610042"/>
          </a:xfrm>
        </p:spPr>
        <p:txBody>
          <a:bodyPr vert="horz" anchor="t">
            <a:noAutofit/>
          </a:bodyPr>
          <a:lstStyle/>
          <a:p>
            <a:r>
              <a:rPr lang="en-US" sz="11300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RULE OF</a:t>
            </a:r>
            <a:br>
              <a:rPr lang="en-US" sz="11300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en-US" sz="16300" dirty="0">
                <a:solidFill>
                  <a:schemeClr val="accent6">
                    <a:lumMod val="7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72</a:t>
            </a:r>
            <a:endParaRPr lang="en-US" sz="11300" dirty="0"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8817E6-70FC-481C-8899-A9DE5B53B2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5569527"/>
            <a:ext cx="6622116" cy="1288472"/>
          </a:xfrm>
        </p:spPr>
        <p:txBody>
          <a:bodyPr>
            <a:normAutofit/>
          </a:bodyPr>
          <a:lstStyle/>
          <a:p>
            <a:pPr algn="l"/>
            <a:r>
              <a:rPr lang="en-US" sz="2000" dirty="0"/>
              <a:t>72/RATE OF RETURN = TIME NEEDED FOR INVESTMENT TO DOUBLE</a:t>
            </a:r>
          </a:p>
          <a:p>
            <a:pPr algn="l"/>
            <a:r>
              <a:rPr lang="en-US" sz="2000" dirty="0"/>
              <a:t>EX. $100 INVESTED AT 12% WILL DOUBLE IN 6 YEARS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6EF57EF-D042-41D3-83E8-41A1FE6C11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32876" cy="1290953"/>
          </a:xfrm>
          <a:custGeom>
            <a:avLst/>
            <a:gdLst>
              <a:gd name="connsiteX0" fmla="*/ 0 w 5532876"/>
              <a:gd name="connsiteY0" fmla="*/ 0 h 1290953"/>
              <a:gd name="connsiteX1" fmla="*/ 5532876 w 5532876"/>
              <a:gd name="connsiteY1" fmla="*/ 0 h 1290953"/>
              <a:gd name="connsiteX2" fmla="*/ 4936972 w 5532876"/>
              <a:gd name="connsiteY2" fmla="*/ 1290953 h 1290953"/>
              <a:gd name="connsiteX3" fmla="*/ 0 w 5532876"/>
              <a:gd name="connsiteY3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32876" h="1290953">
                <a:moveTo>
                  <a:pt x="0" y="0"/>
                </a:moveTo>
                <a:lnTo>
                  <a:pt x="5532876" y="0"/>
                </a:lnTo>
                <a:lnTo>
                  <a:pt x="4936972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0A59BB-A268-4F3E-9D41-CA265AF16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7841" y="1"/>
            <a:ext cx="7094159" cy="1290953"/>
          </a:xfrm>
          <a:custGeom>
            <a:avLst/>
            <a:gdLst>
              <a:gd name="connsiteX0" fmla="*/ 595904 w 7094159"/>
              <a:gd name="connsiteY0" fmla="*/ 0 h 1290953"/>
              <a:gd name="connsiteX1" fmla="*/ 7094159 w 7094159"/>
              <a:gd name="connsiteY1" fmla="*/ 0 h 1290953"/>
              <a:gd name="connsiteX2" fmla="*/ 7094159 w 7094159"/>
              <a:gd name="connsiteY2" fmla="*/ 1290553 h 1290953"/>
              <a:gd name="connsiteX3" fmla="*/ 5920618 w 7094159"/>
              <a:gd name="connsiteY3" fmla="*/ 1290553 h 1290953"/>
              <a:gd name="connsiteX4" fmla="*/ 5920618 w 7094159"/>
              <a:gd name="connsiteY4" fmla="*/ 1290953 h 1290953"/>
              <a:gd name="connsiteX5" fmla="*/ 2729248 w 7094159"/>
              <a:gd name="connsiteY5" fmla="*/ 1290953 h 1290953"/>
              <a:gd name="connsiteX6" fmla="*/ 2574303 w 7094159"/>
              <a:gd name="connsiteY6" fmla="*/ 1290953 h 1290953"/>
              <a:gd name="connsiteX7" fmla="*/ 0 w 7094159"/>
              <a:gd name="connsiteY7" fmla="*/ 1290953 h 129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4159" h="1290953">
                <a:moveTo>
                  <a:pt x="595904" y="0"/>
                </a:moveTo>
                <a:lnTo>
                  <a:pt x="7094159" y="0"/>
                </a:lnTo>
                <a:lnTo>
                  <a:pt x="7094159" y="1290553"/>
                </a:lnTo>
                <a:lnTo>
                  <a:pt x="5920618" y="1290553"/>
                </a:lnTo>
                <a:lnTo>
                  <a:pt x="5920618" y="1290953"/>
                </a:lnTo>
                <a:lnTo>
                  <a:pt x="2729248" y="1290953"/>
                </a:lnTo>
                <a:lnTo>
                  <a:pt x="2574303" y="1290953"/>
                </a:lnTo>
                <a:lnTo>
                  <a:pt x="0" y="1290953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Online Media 8" title="Investopedia Video: Compound Interest Explained">
            <a:hlinkClick r:id="" action="ppaction://media"/>
            <a:extLst>
              <a:ext uri="{FF2B5EF4-FFF2-40B4-BE49-F238E27FC236}">
                <a16:creationId xmlns:a16="http://schemas.microsoft.com/office/drawing/2014/main" id="{39377357-049E-43B8-A1FA-94F9A06AE3A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507579" y="1962570"/>
            <a:ext cx="5079371" cy="2869844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3794DCE-9D34-40DF-AB3F-06DA8ACCD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2116" y="5450103"/>
            <a:ext cx="5569884" cy="1407897"/>
          </a:xfrm>
          <a:custGeom>
            <a:avLst/>
            <a:gdLst>
              <a:gd name="connsiteX0" fmla="*/ 652041 w 5569884"/>
              <a:gd name="connsiteY0" fmla="*/ 0 h 1407897"/>
              <a:gd name="connsiteX1" fmla="*/ 5569884 w 5569884"/>
              <a:gd name="connsiteY1" fmla="*/ 0 h 1407897"/>
              <a:gd name="connsiteX2" fmla="*/ 5569884 w 5569884"/>
              <a:gd name="connsiteY2" fmla="*/ 1407897 h 1407897"/>
              <a:gd name="connsiteX3" fmla="*/ 0 w 5569884"/>
              <a:gd name="connsiteY3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69884" h="1407897">
                <a:moveTo>
                  <a:pt x="652041" y="0"/>
                </a:moveTo>
                <a:lnTo>
                  <a:pt x="5569884" y="0"/>
                </a:lnTo>
                <a:lnTo>
                  <a:pt x="5569884" y="1407897"/>
                </a:lnTo>
                <a:lnTo>
                  <a:pt x="0" y="140789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5006452-918C-4282-A72C-C9692B6691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450103"/>
            <a:ext cx="7114535" cy="1407897"/>
          </a:xfrm>
          <a:custGeom>
            <a:avLst/>
            <a:gdLst>
              <a:gd name="connsiteX0" fmla="*/ 0 w 7114535"/>
              <a:gd name="connsiteY0" fmla="*/ 0 h 1407897"/>
              <a:gd name="connsiteX1" fmla="*/ 1189345 w 7114535"/>
              <a:gd name="connsiteY1" fmla="*/ 0 h 1407897"/>
              <a:gd name="connsiteX2" fmla="*/ 7114535 w 7114535"/>
              <a:gd name="connsiteY2" fmla="*/ 0 h 1407897"/>
              <a:gd name="connsiteX3" fmla="*/ 6462495 w 7114535"/>
              <a:gd name="connsiteY3" fmla="*/ 1407897 h 1407897"/>
              <a:gd name="connsiteX4" fmla="*/ 0 w 7114535"/>
              <a:gd name="connsiteY4" fmla="*/ 1407897 h 1407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14535" h="1407897">
                <a:moveTo>
                  <a:pt x="0" y="0"/>
                </a:moveTo>
                <a:lnTo>
                  <a:pt x="1189345" y="0"/>
                </a:lnTo>
                <a:lnTo>
                  <a:pt x="7114535" y="0"/>
                </a:lnTo>
                <a:lnTo>
                  <a:pt x="6462495" y="1407897"/>
                </a:lnTo>
                <a:lnTo>
                  <a:pt x="0" y="1407897"/>
                </a:lnTo>
                <a:close/>
              </a:path>
            </a:pathLst>
          </a:custGeom>
          <a:solidFill>
            <a:srgbClr val="7F7F7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01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49" name="Rectangle 70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4338" name="Picture 2" descr="How Money Works: The Power of Compound Interest and The Importance of  Investing Early">
            <a:extLst>
              <a:ext uri="{FF2B5EF4-FFF2-40B4-BE49-F238E27FC236}">
                <a16:creationId xmlns:a16="http://schemas.microsoft.com/office/drawing/2014/main" id="{718726CD-545E-473A-813C-C3F9C8FF01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13" r="-1" b="371"/>
          <a:stretch/>
        </p:blipFill>
        <p:spPr bwMode="auto">
          <a:xfrm>
            <a:off x="3048" y="434109"/>
            <a:ext cx="4513534" cy="49783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4" descr="The Birds and the Bees of Stocks and CDs: 4 Investing...- Ticker Tape">
            <a:extLst>
              <a:ext uri="{FF2B5EF4-FFF2-40B4-BE49-F238E27FC236}">
                <a16:creationId xmlns:a16="http://schemas.microsoft.com/office/drawing/2014/main" id="{081EDF1B-8E3F-4684-8213-F824FE9F2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14623" y="1200727"/>
            <a:ext cx="7174329" cy="49968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23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838199" y="3990205"/>
            <a:ext cx="10518776" cy="1824669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9600" spc="213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ACTIVITY #1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4A45E7C-F82E-48EB-AD84-B3B506FDCC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031" b="20189"/>
          <a:stretch/>
        </p:blipFill>
        <p:spPr>
          <a:xfrm>
            <a:off x="20" y="10"/>
            <a:ext cx="12191980" cy="3657590"/>
          </a:xfrm>
          <a:custGeom>
            <a:avLst/>
            <a:gdLst/>
            <a:ahLst/>
            <a:cxnLst/>
            <a:rect l="l" t="t" r="r" b="b"/>
            <a:pathLst>
              <a:path w="12192000" h="3657600">
                <a:moveTo>
                  <a:pt x="7230262" y="3468462"/>
                </a:moveTo>
                <a:lnTo>
                  <a:pt x="7197115" y="3474938"/>
                </a:lnTo>
                <a:lnTo>
                  <a:pt x="7214545" y="3473344"/>
                </a:lnTo>
                <a:cubicBezTo>
                  <a:pt x="7220308" y="3472558"/>
                  <a:pt x="7225785" y="3471224"/>
                  <a:pt x="7230262" y="3468462"/>
                </a:cubicBezTo>
                <a:close/>
                <a:moveTo>
                  <a:pt x="7009120" y="3411863"/>
                </a:moveTo>
                <a:lnTo>
                  <a:pt x="7021563" y="3422955"/>
                </a:lnTo>
                <a:lnTo>
                  <a:pt x="7021563" y="3422954"/>
                </a:lnTo>
                <a:close/>
                <a:moveTo>
                  <a:pt x="7768443" y="3303674"/>
                </a:moveTo>
                <a:lnTo>
                  <a:pt x="7768443" y="3303675"/>
                </a:lnTo>
                <a:lnTo>
                  <a:pt x="7792447" y="3326153"/>
                </a:lnTo>
                <a:cubicBezTo>
                  <a:pt x="7785969" y="3320057"/>
                  <a:pt x="7779301" y="3313961"/>
                  <a:pt x="7768443" y="3303674"/>
                </a:cubicBezTo>
                <a:close/>
                <a:moveTo>
                  <a:pt x="4038748" y="3301555"/>
                </a:moveTo>
                <a:lnTo>
                  <a:pt x="4030517" y="3313199"/>
                </a:lnTo>
                <a:cubicBezTo>
                  <a:pt x="4026230" y="3321105"/>
                  <a:pt x="4021242" y="3327345"/>
                  <a:pt x="4015609" y="3332050"/>
                </a:cubicBezTo>
                <a:lnTo>
                  <a:pt x="3996845" y="3341704"/>
                </a:lnTo>
                <a:cubicBezTo>
                  <a:pt x="4010562" y="3338155"/>
                  <a:pt x="4021944" y="3329011"/>
                  <a:pt x="4030518" y="3313199"/>
                </a:cubicBezTo>
                <a:close/>
                <a:moveTo>
                  <a:pt x="6245343" y="3298149"/>
                </a:moveTo>
                <a:lnTo>
                  <a:pt x="6274406" y="3304945"/>
                </a:lnTo>
                <a:lnTo>
                  <a:pt x="6291247" y="3311262"/>
                </a:lnTo>
                <a:lnTo>
                  <a:pt x="6291385" y="3311314"/>
                </a:lnTo>
                <a:lnTo>
                  <a:pt x="6306284" y="3317152"/>
                </a:lnTo>
                <a:lnTo>
                  <a:pt x="6308075" y="3317568"/>
                </a:lnTo>
                <a:lnTo>
                  <a:pt x="6313855" y="3319733"/>
                </a:lnTo>
                <a:cubicBezTo>
                  <a:pt x="6321454" y="3322121"/>
                  <a:pt x="6329151" y="3323858"/>
                  <a:pt x="6337048" y="3324296"/>
                </a:cubicBezTo>
                <a:lnTo>
                  <a:pt x="6308075" y="3317568"/>
                </a:lnTo>
                <a:lnTo>
                  <a:pt x="6291385" y="3311314"/>
                </a:lnTo>
                <a:lnTo>
                  <a:pt x="6276197" y="3305364"/>
                </a:lnTo>
                <a:lnTo>
                  <a:pt x="6274406" y="3304945"/>
                </a:lnTo>
                <a:lnTo>
                  <a:pt x="6268613" y="3302771"/>
                </a:lnTo>
                <a:cubicBezTo>
                  <a:pt x="6260996" y="3300370"/>
                  <a:pt x="6253273" y="3298613"/>
                  <a:pt x="6245343" y="3298149"/>
                </a:cubicBezTo>
                <a:close/>
                <a:moveTo>
                  <a:pt x="6558837" y="3268317"/>
                </a:moveTo>
                <a:cubicBezTo>
                  <a:pt x="6548970" y="3267668"/>
                  <a:pt x="6539355" y="3268073"/>
                  <a:pt x="6529984" y="3269763"/>
                </a:cubicBezTo>
                <a:lnTo>
                  <a:pt x="6589207" y="3273193"/>
                </a:lnTo>
                <a:cubicBezTo>
                  <a:pt x="6578825" y="3270668"/>
                  <a:pt x="6568705" y="3268966"/>
                  <a:pt x="6558837" y="3268317"/>
                </a:cubicBezTo>
                <a:close/>
                <a:moveTo>
                  <a:pt x="4834454" y="3207659"/>
                </a:moveTo>
                <a:cubicBezTo>
                  <a:pt x="4849504" y="3224138"/>
                  <a:pt x="4866316" y="3230376"/>
                  <a:pt x="4883986" y="3231901"/>
                </a:cubicBezTo>
                <a:lnTo>
                  <a:pt x="4858238" y="3225387"/>
                </a:lnTo>
                <a:cubicBezTo>
                  <a:pt x="4849945" y="3221578"/>
                  <a:pt x="4841981" y="3215898"/>
                  <a:pt x="4834454" y="3207659"/>
                </a:cubicBezTo>
                <a:close/>
                <a:moveTo>
                  <a:pt x="5056443" y="3205325"/>
                </a:moveTo>
                <a:lnTo>
                  <a:pt x="5072589" y="3206105"/>
                </a:lnTo>
                <a:cubicBezTo>
                  <a:pt x="5078053" y="3207563"/>
                  <a:pt x="5083590" y="3210326"/>
                  <a:pt x="5089162" y="3214707"/>
                </a:cubicBezTo>
                <a:cubicBezTo>
                  <a:pt x="5078020" y="3205944"/>
                  <a:pt x="5067015" y="3203658"/>
                  <a:pt x="5056443" y="3205325"/>
                </a:cubicBezTo>
                <a:close/>
                <a:moveTo>
                  <a:pt x="739852" y="2905443"/>
                </a:moveTo>
                <a:cubicBezTo>
                  <a:pt x="733899" y="2911992"/>
                  <a:pt x="728660" y="2919613"/>
                  <a:pt x="724278" y="2926662"/>
                </a:cubicBezTo>
                <a:cubicBezTo>
                  <a:pt x="719849" y="2933806"/>
                  <a:pt x="714527" y="2939152"/>
                  <a:pt x="708621" y="2942822"/>
                </a:cubicBezTo>
                <a:lnTo>
                  <a:pt x="691439" y="2948297"/>
                </a:lnTo>
                <a:lnTo>
                  <a:pt x="708622" y="2942822"/>
                </a:lnTo>
                <a:cubicBezTo>
                  <a:pt x="714527" y="2939152"/>
                  <a:pt x="719849" y="2933806"/>
                  <a:pt x="724279" y="2926662"/>
                </a:cubicBezTo>
                <a:cubicBezTo>
                  <a:pt x="728660" y="2919613"/>
                  <a:pt x="733899" y="2911992"/>
                  <a:pt x="739852" y="2905443"/>
                </a:cubicBezTo>
                <a:close/>
                <a:moveTo>
                  <a:pt x="8934151" y="2836933"/>
                </a:moveTo>
                <a:cubicBezTo>
                  <a:pt x="8940248" y="2842173"/>
                  <a:pt x="8947058" y="2847506"/>
                  <a:pt x="8954249" y="2851864"/>
                </a:cubicBezTo>
                <a:lnTo>
                  <a:pt x="8962389" y="2855163"/>
                </a:lnTo>
                <a:lnTo>
                  <a:pt x="8954250" y="2851864"/>
                </a:lnTo>
                <a:cubicBezTo>
                  <a:pt x="8947058" y="2847506"/>
                  <a:pt x="8940248" y="2842173"/>
                  <a:pt x="8934151" y="2836933"/>
                </a:cubicBezTo>
                <a:close/>
                <a:moveTo>
                  <a:pt x="2314816" y="2835337"/>
                </a:moveTo>
                <a:cubicBezTo>
                  <a:pt x="2309720" y="2836314"/>
                  <a:pt x="2304339" y="2838362"/>
                  <a:pt x="2300909" y="2840743"/>
                </a:cubicBezTo>
                <a:cubicBezTo>
                  <a:pt x="2267856" y="2863985"/>
                  <a:pt x="2242281" y="2875891"/>
                  <a:pt x="2216515" y="2876487"/>
                </a:cubicBezTo>
                <a:cubicBezTo>
                  <a:pt x="2242281" y="2875891"/>
                  <a:pt x="2267856" y="2863985"/>
                  <a:pt x="2300910" y="2840743"/>
                </a:cubicBezTo>
                <a:close/>
                <a:moveTo>
                  <a:pt x="1916629" y="2813600"/>
                </a:moveTo>
                <a:lnTo>
                  <a:pt x="1907132" y="2816930"/>
                </a:lnTo>
                <a:lnTo>
                  <a:pt x="1866619" y="2826615"/>
                </a:lnTo>
                <a:lnTo>
                  <a:pt x="1907133" y="2816930"/>
                </a:lnTo>
                <a:close/>
                <a:moveTo>
                  <a:pt x="2058204" y="2802832"/>
                </a:moveTo>
                <a:cubicBezTo>
                  <a:pt x="2076636" y="2804546"/>
                  <a:pt x="2095174" y="2805403"/>
                  <a:pt x="2108194" y="2817539"/>
                </a:cubicBezTo>
                <a:cubicBezTo>
                  <a:pt x="2095175" y="2805403"/>
                  <a:pt x="2076636" y="2804546"/>
                  <a:pt x="2058204" y="280283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810707"/>
                </a:lnTo>
                <a:cubicBezTo>
                  <a:pt x="12192000" y="826330"/>
                  <a:pt x="12192000" y="835855"/>
                  <a:pt x="12192000" y="845570"/>
                </a:cubicBezTo>
                <a:lnTo>
                  <a:pt x="12192000" y="1243302"/>
                </a:lnTo>
                <a:lnTo>
                  <a:pt x="12160947" y="1271923"/>
                </a:lnTo>
                <a:cubicBezTo>
                  <a:pt x="12118083" y="1293449"/>
                  <a:pt x="12072360" y="1312882"/>
                  <a:pt x="12026448" y="1332123"/>
                </a:cubicBezTo>
                <a:cubicBezTo>
                  <a:pt x="12013114" y="1337649"/>
                  <a:pt x="11998443" y="1340697"/>
                  <a:pt x="11986443" y="1348126"/>
                </a:cubicBezTo>
                <a:cubicBezTo>
                  <a:pt x="11931195" y="1382036"/>
                  <a:pt x="11877664" y="1418614"/>
                  <a:pt x="11821656" y="1451191"/>
                </a:cubicBezTo>
                <a:cubicBezTo>
                  <a:pt x="11763931" y="1484910"/>
                  <a:pt x="11712304" y="1524726"/>
                  <a:pt x="11672489" y="1578639"/>
                </a:cubicBezTo>
                <a:cubicBezTo>
                  <a:pt x="11635529" y="1628743"/>
                  <a:pt x="11599714" y="1679607"/>
                  <a:pt x="11562947" y="1729900"/>
                </a:cubicBezTo>
                <a:cubicBezTo>
                  <a:pt x="11553613" y="1742665"/>
                  <a:pt x="11545039" y="1757715"/>
                  <a:pt x="11532275" y="1765907"/>
                </a:cubicBezTo>
                <a:cubicBezTo>
                  <a:pt x="11505795" y="1783052"/>
                  <a:pt x="11476838" y="1796959"/>
                  <a:pt x="11448453" y="1811057"/>
                </a:cubicBezTo>
                <a:cubicBezTo>
                  <a:pt x="11424069" y="1823059"/>
                  <a:pt x="11398160" y="1832011"/>
                  <a:pt x="11374346" y="1844966"/>
                </a:cubicBezTo>
                <a:cubicBezTo>
                  <a:pt x="11355296" y="1855255"/>
                  <a:pt x="11338339" y="1869543"/>
                  <a:pt x="11320623" y="1882497"/>
                </a:cubicBezTo>
                <a:cubicBezTo>
                  <a:pt x="11305192" y="1893736"/>
                  <a:pt x="11288238" y="1903452"/>
                  <a:pt x="11275283" y="1916978"/>
                </a:cubicBezTo>
                <a:cubicBezTo>
                  <a:pt x="11243658" y="1949745"/>
                  <a:pt x="11211843" y="1981940"/>
                  <a:pt x="11172600" y="2006136"/>
                </a:cubicBezTo>
                <a:cubicBezTo>
                  <a:pt x="11133927" y="2030138"/>
                  <a:pt x="11097350" y="2057001"/>
                  <a:pt x="11058869" y="2081386"/>
                </a:cubicBezTo>
                <a:cubicBezTo>
                  <a:pt x="11021146" y="2105199"/>
                  <a:pt x="10987046" y="2131297"/>
                  <a:pt x="10967423" y="2173591"/>
                </a:cubicBezTo>
                <a:cubicBezTo>
                  <a:pt x="10958661" y="2192259"/>
                  <a:pt x="10946279" y="2212644"/>
                  <a:pt x="10929704" y="2223503"/>
                </a:cubicBezTo>
                <a:cubicBezTo>
                  <a:pt x="10906081" y="2238934"/>
                  <a:pt x="10876171" y="2244459"/>
                  <a:pt x="10850453" y="2257603"/>
                </a:cubicBezTo>
                <a:cubicBezTo>
                  <a:pt x="10820162" y="2273034"/>
                  <a:pt x="10785111" y="2286370"/>
                  <a:pt x="10764534" y="2310945"/>
                </a:cubicBezTo>
                <a:cubicBezTo>
                  <a:pt x="10746246" y="2332855"/>
                  <a:pt x="10727767" y="2349999"/>
                  <a:pt x="10703573" y="2363905"/>
                </a:cubicBezTo>
                <a:cubicBezTo>
                  <a:pt x="10686617" y="2373622"/>
                  <a:pt x="10674046" y="2391338"/>
                  <a:pt x="10656519" y="2399340"/>
                </a:cubicBezTo>
                <a:cubicBezTo>
                  <a:pt x="10633467" y="2410009"/>
                  <a:pt x="10610225" y="2418391"/>
                  <a:pt x="10590031" y="2434966"/>
                </a:cubicBezTo>
                <a:cubicBezTo>
                  <a:pt x="10569075" y="2452110"/>
                  <a:pt x="10545263" y="2465636"/>
                  <a:pt x="10523354" y="2481639"/>
                </a:cubicBezTo>
                <a:cubicBezTo>
                  <a:pt x="10511734" y="2490211"/>
                  <a:pt x="10502208" y="2501451"/>
                  <a:pt x="10490969" y="2510406"/>
                </a:cubicBezTo>
                <a:cubicBezTo>
                  <a:pt x="10470394" y="2526788"/>
                  <a:pt x="10449438" y="2542791"/>
                  <a:pt x="10428291" y="2558222"/>
                </a:cubicBezTo>
                <a:cubicBezTo>
                  <a:pt x="10407146" y="2573655"/>
                  <a:pt x="10386952" y="2591561"/>
                  <a:pt x="10363709" y="2602801"/>
                </a:cubicBezTo>
                <a:cubicBezTo>
                  <a:pt x="10324086" y="2621851"/>
                  <a:pt x="10280840" y="2633282"/>
                  <a:pt x="10242357" y="2653857"/>
                </a:cubicBezTo>
                <a:cubicBezTo>
                  <a:pt x="10203304" y="2674811"/>
                  <a:pt x="10166536" y="2701103"/>
                  <a:pt x="10131863" y="2728915"/>
                </a:cubicBezTo>
                <a:cubicBezTo>
                  <a:pt x="10104430" y="2750824"/>
                  <a:pt x="10078713" y="2772543"/>
                  <a:pt x="10044230" y="2783782"/>
                </a:cubicBezTo>
                <a:cubicBezTo>
                  <a:pt x="10024990" y="2790070"/>
                  <a:pt x="10004797" y="2803786"/>
                  <a:pt x="9993175" y="2819789"/>
                </a:cubicBezTo>
                <a:cubicBezTo>
                  <a:pt x="9968027" y="2854649"/>
                  <a:pt x="9935832" y="2879226"/>
                  <a:pt x="9899446" y="2900182"/>
                </a:cubicBezTo>
                <a:cubicBezTo>
                  <a:pt x="9850865" y="2928376"/>
                  <a:pt x="9802858" y="2957143"/>
                  <a:pt x="9754088" y="2984766"/>
                </a:cubicBezTo>
                <a:cubicBezTo>
                  <a:pt x="9725323" y="3001151"/>
                  <a:pt x="9696749" y="3018485"/>
                  <a:pt x="9666265" y="3030488"/>
                </a:cubicBezTo>
                <a:cubicBezTo>
                  <a:pt x="9603971" y="3055255"/>
                  <a:pt x="9540152" y="3076399"/>
                  <a:pt x="9477283" y="3099451"/>
                </a:cubicBezTo>
                <a:cubicBezTo>
                  <a:pt x="9456709" y="3106880"/>
                  <a:pt x="9437278" y="3117549"/>
                  <a:pt x="9416321" y="3124026"/>
                </a:cubicBezTo>
                <a:cubicBezTo>
                  <a:pt x="9393650" y="3131075"/>
                  <a:pt x="9369267" y="3133171"/>
                  <a:pt x="9346597" y="3140219"/>
                </a:cubicBezTo>
                <a:cubicBezTo>
                  <a:pt x="9308875" y="3151840"/>
                  <a:pt x="9272298" y="3166701"/>
                  <a:pt x="9234579" y="3178511"/>
                </a:cubicBezTo>
                <a:cubicBezTo>
                  <a:pt x="9161805" y="3201182"/>
                  <a:pt x="9088840" y="3222899"/>
                  <a:pt x="9015878" y="3244426"/>
                </a:cubicBezTo>
                <a:cubicBezTo>
                  <a:pt x="9000257" y="3248999"/>
                  <a:pt x="8983301" y="3249570"/>
                  <a:pt x="8967871" y="3254523"/>
                </a:cubicBezTo>
                <a:cubicBezTo>
                  <a:pt x="8926911" y="3267859"/>
                  <a:pt x="8886142" y="3282336"/>
                  <a:pt x="8845565" y="3297007"/>
                </a:cubicBezTo>
                <a:cubicBezTo>
                  <a:pt x="8820990" y="3305961"/>
                  <a:pt x="8796985" y="3317009"/>
                  <a:pt x="8772219" y="3325582"/>
                </a:cubicBezTo>
                <a:cubicBezTo>
                  <a:pt x="8752407" y="3332440"/>
                  <a:pt x="8732023" y="3337774"/>
                  <a:pt x="8711448" y="3341966"/>
                </a:cubicBezTo>
                <a:cubicBezTo>
                  <a:pt x="8693731" y="3345586"/>
                  <a:pt x="8675253" y="3345203"/>
                  <a:pt x="8657726" y="3349586"/>
                </a:cubicBezTo>
                <a:cubicBezTo>
                  <a:pt x="8610288" y="3361397"/>
                  <a:pt x="8563425" y="3374733"/>
                  <a:pt x="8516369" y="3387305"/>
                </a:cubicBezTo>
                <a:cubicBezTo>
                  <a:pt x="8497511" y="3392259"/>
                  <a:pt x="8478269" y="3395880"/>
                  <a:pt x="8459979" y="3402166"/>
                </a:cubicBezTo>
                <a:cubicBezTo>
                  <a:pt x="8411019" y="3418741"/>
                  <a:pt x="8362822" y="3437599"/>
                  <a:pt x="8313671" y="3453222"/>
                </a:cubicBezTo>
                <a:cubicBezTo>
                  <a:pt x="8272903" y="3466176"/>
                  <a:pt x="8230992" y="3475510"/>
                  <a:pt x="8189651" y="3486941"/>
                </a:cubicBezTo>
                <a:cubicBezTo>
                  <a:pt x="8172124" y="3491895"/>
                  <a:pt x="8155359" y="3498943"/>
                  <a:pt x="8137835" y="3503134"/>
                </a:cubicBezTo>
                <a:cubicBezTo>
                  <a:pt x="8098590" y="3512659"/>
                  <a:pt x="8058774" y="3520659"/>
                  <a:pt x="8019339" y="3530186"/>
                </a:cubicBezTo>
                <a:cubicBezTo>
                  <a:pt x="7996859" y="3535710"/>
                  <a:pt x="7975142" y="3545617"/>
                  <a:pt x="7952280" y="3549237"/>
                </a:cubicBezTo>
                <a:cubicBezTo>
                  <a:pt x="7897987" y="3557809"/>
                  <a:pt x="7843311" y="3563905"/>
                  <a:pt x="7788636" y="3570763"/>
                </a:cubicBezTo>
                <a:cubicBezTo>
                  <a:pt x="7732247" y="3577811"/>
                  <a:pt x="7676047" y="3585242"/>
                  <a:pt x="7619655" y="3591528"/>
                </a:cubicBezTo>
                <a:cubicBezTo>
                  <a:pt x="7588795" y="3594768"/>
                  <a:pt x="7557742" y="3595338"/>
                  <a:pt x="7526880" y="3598386"/>
                </a:cubicBezTo>
                <a:cubicBezTo>
                  <a:pt x="7499828" y="3601055"/>
                  <a:pt x="7472967" y="3606007"/>
                  <a:pt x="7445916" y="3609247"/>
                </a:cubicBezTo>
                <a:cubicBezTo>
                  <a:pt x="7422483" y="3611913"/>
                  <a:pt x="7398860" y="3613437"/>
                  <a:pt x="7375428" y="3616105"/>
                </a:cubicBezTo>
                <a:cubicBezTo>
                  <a:pt x="7337899" y="3620485"/>
                  <a:pt x="7300559" y="3625439"/>
                  <a:pt x="7263220" y="3630011"/>
                </a:cubicBezTo>
                <a:cubicBezTo>
                  <a:pt x="7247599" y="3631726"/>
                  <a:pt x="7231214" y="3636488"/>
                  <a:pt x="7216547" y="3633632"/>
                </a:cubicBezTo>
                <a:cubicBezTo>
                  <a:pt x="7179587" y="3626391"/>
                  <a:pt x="7143199" y="3628487"/>
                  <a:pt x="7106432" y="3633440"/>
                </a:cubicBezTo>
                <a:cubicBezTo>
                  <a:pt x="7093860" y="3635155"/>
                  <a:pt x="7080334" y="3634774"/>
                  <a:pt x="7068141" y="3631536"/>
                </a:cubicBezTo>
                <a:cubicBezTo>
                  <a:pt x="7043184" y="3625057"/>
                  <a:pt x="7018991" y="3615913"/>
                  <a:pt x="6994415" y="3607913"/>
                </a:cubicBezTo>
                <a:cubicBezTo>
                  <a:pt x="6991747" y="3606961"/>
                  <a:pt x="6988509" y="3606769"/>
                  <a:pt x="6985653" y="3606199"/>
                </a:cubicBezTo>
                <a:cubicBezTo>
                  <a:pt x="6969457" y="3602959"/>
                  <a:pt x="6953457" y="3599720"/>
                  <a:pt x="6937263" y="3596863"/>
                </a:cubicBezTo>
                <a:cubicBezTo>
                  <a:pt x="6928501" y="3595338"/>
                  <a:pt x="6919547" y="3595149"/>
                  <a:pt x="6910782" y="3593814"/>
                </a:cubicBezTo>
                <a:cubicBezTo>
                  <a:pt x="6876872" y="3588480"/>
                  <a:pt x="6839534" y="3597434"/>
                  <a:pt x="6810195" y="3574384"/>
                </a:cubicBezTo>
                <a:cubicBezTo>
                  <a:pt x="6791144" y="3559523"/>
                  <a:pt x="6772665" y="3562953"/>
                  <a:pt x="6752283" y="3565239"/>
                </a:cubicBezTo>
                <a:cubicBezTo>
                  <a:pt x="6736851" y="3566953"/>
                  <a:pt x="6721038" y="3566382"/>
                  <a:pt x="6705417" y="3566574"/>
                </a:cubicBezTo>
                <a:cubicBezTo>
                  <a:pt x="6677984" y="3567143"/>
                  <a:pt x="6650551" y="3567335"/>
                  <a:pt x="6623118" y="3568287"/>
                </a:cubicBezTo>
                <a:cubicBezTo>
                  <a:pt x="6614353" y="3568667"/>
                  <a:pt x="6605401" y="3573432"/>
                  <a:pt x="6596828" y="3572670"/>
                </a:cubicBezTo>
                <a:cubicBezTo>
                  <a:pt x="6557201" y="3569049"/>
                  <a:pt x="6517576" y="3563334"/>
                  <a:pt x="6477951" y="3560095"/>
                </a:cubicBezTo>
                <a:cubicBezTo>
                  <a:pt x="6455472" y="3558191"/>
                  <a:pt x="6432420" y="3561809"/>
                  <a:pt x="6410131" y="3559143"/>
                </a:cubicBezTo>
                <a:cubicBezTo>
                  <a:pt x="6384414" y="3556095"/>
                  <a:pt x="6359268" y="3548285"/>
                  <a:pt x="6333739" y="3543520"/>
                </a:cubicBezTo>
                <a:cubicBezTo>
                  <a:pt x="6326691" y="3542189"/>
                  <a:pt x="6318880" y="3543903"/>
                  <a:pt x="6311449" y="3544282"/>
                </a:cubicBezTo>
                <a:cubicBezTo>
                  <a:pt x="6303068" y="3544664"/>
                  <a:pt x="6294876" y="3545426"/>
                  <a:pt x="6286493" y="3545617"/>
                </a:cubicBezTo>
                <a:cubicBezTo>
                  <a:pt x="6260964" y="3545999"/>
                  <a:pt x="6235437" y="3545426"/>
                  <a:pt x="6209909" y="3546761"/>
                </a:cubicBezTo>
                <a:cubicBezTo>
                  <a:pt x="6194288" y="3547522"/>
                  <a:pt x="6177905" y="3555333"/>
                  <a:pt x="6163425" y="3552474"/>
                </a:cubicBezTo>
                <a:cubicBezTo>
                  <a:pt x="6133897" y="3546951"/>
                  <a:pt x="6104368" y="3559333"/>
                  <a:pt x="6074842" y="3549047"/>
                </a:cubicBezTo>
                <a:cubicBezTo>
                  <a:pt x="6065695" y="3545999"/>
                  <a:pt x="6053124" y="3553619"/>
                  <a:pt x="6042072" y="3553999"/>
                </a:cubicBezTo>
                <a:cubicBezTo>
                  <a:pt x="6014449" y="3554951"/>
                  <a:pt x="5986828" y="3554761"/>
                  <a:pt x="5959204" y="3554571"/>
                </a:cubicBezTo>
                <a:cubicBezTo>
                  <a:pt x="5934438" y="3554381"/>
                  <a:pt x="5908719" y="3557047"/>
                  <a:pt x="5884906" y="3551713"/>
                </a:cubicBezTo>
                <a:cubicBezTo>
                  <a:pt x="5859949" y="3545999"/>
                  <a:pt x="5837472" y="3546761"/>
                  <a:pt x="5813276" y="3553237"/>
                </a:cubicBezTo>
                <a:cubicBezTo>
                  <a:pt x="5796702" y="3557619"/>
                  <a:pt x="5779174" y="3558191"/>
                  <a:pt x="5762029" y="3559523"/>
                </a:cubicBezTo>
                <a:cubicBezTo>
                  <a:pt x="5743551" y="3561047"/>
                  <a:pt x="5723166" y="3557047"/>
                  <a:pt x="5706401" y="3563334"/>
                </a:cubicBezTo>
                <a:cubicBezTo>
                  <a:pt x="5656488" y="3582003"/>
                  <a:pt x="5605244" y="3586003"/>
                  <a:pt x="5553045" y="3586003"/>
                </a:cubicBezTo>
                <a:cubicBezTo>
                  <a:pt x="5543518" y="3586003"/>
                  <a:pt x="5533802" y="3583338"/>
                  <a:pt x="5524660" y="3580480"/>
                </a:cubicBezTo>
                <a:cubicBezTo>
                  <a:pt x="5471316" y="3563334"/>
                  <a:pt x="5417784" y="3564857"/>
                  <a:pt x="5363491" y="3575336"/>
                </a:cubicBezTo>
                <a:cubicBezTo>
                  <a:pt x="5352250" y="3577622"/>
                  <a:pt x="5339677" y="3578003"/>
                  <a:pt x="5328438" y="3575718"/>
                </a:cubicBezTo>
                <a:cubicBezTo>
                  <a:pt x="5296812" y="3569049"/>
                  <a:pt x="5266141" y="3557999"/>
                  <a:pt x="5234326" y="3553237"/>
                </a:cubicBezTo>
                <a:cubicBezTo>
                  <a:pt x="5181748" y="3545426"/>
                  <a:pt x="5136216" y="3571715"/>
                  <a:pt x="5089162" y="3588862"/>
                </a:cubicBezTo>
                <a:cubicBezTo>
                  <a:pt x="5044391" y="3605055"/>
                  <a:pt x="5006292" y="3641632"/>
                  <a:pt x="4953328" y="3633440"/>
                </a:cubicBezTo>
                <a:cubicBezTo>
                  <a:pt x="4947996" y="3632678"/>
                  <a:pt x="4942089" y="3637822"/>
                  <a:pt x="4936184" y="3639155"/>
                </a:cubicBezTo>
                <a:cubicBezTo>
                  <a:pt x="4919991" y="3642776"/>
                  <a:pt x="4903799" y="3647155"/>
                  <a:pt x="4887415" y="3648872"/>
                </a:cubicBezTo>
                <a:cubicBezTo>
                  <a:pt x="4867412" y="3651158"/>
                  <a:pt x="4847027" y="3650397"/>
                  <a:pt x="4827024" y="3652301"/>
                </a:cubicBezTo>
                <a:cubicBezTo>
                  <a:pt x="4814166" y="3653444"/>
                  <a:pt x="4801401" y="3655539"/>
                  <a:pt x="4788661" y="3657349"/>
                </a:cubicBezTo>
                <a:lnTo>
                  <a:pt x="4785776" y="3657600"/>
                </a:lnTo>
                <a:lnTo>
                  <a:pt x="4726469" y="3657600"/>
                </a:lnTo>
                <a:lnTo>
                  <a:pt x="4719697" y="3656730"/>
                </a:lnTo>
                <a:cubicBezTo>
                  <a:pt x="4709482" y="3654539"/>
                  <a:pt x="4699289" y="3651920"/>
                  <a:pt x="4689098" y="3650205"/>
                </a:cubicBezTo>
                <a:cubicBezTo>
                  <a:pt x="4660331" y="3645442"/>
                  <a:pt x="4628705" y="3646776"/>
                  <a:pt x="4603368" y="3634584"/>
                </a:cubicBezTo>
                <a:cubicBezTo>
                  <a:pt x="4576318" y="3621629"/>
                  <a:pt x="4550599" y="3615723"/>
                  <a:pt x="4522596" y="3619723"/>
                </a:cubicBezTo>
                <a:cubicBezTo>
                  <a:pt x="4513260" y="3621057"/>
                  <a:pt x="4501257" y="3629059"/>
                  <a:pt x="4497068" y="3637249"/>
                </a:cubicBezTo>
                <a:cubicBezTo>
                  <a:pt x="4487731" y="3655538"/>
                  <a:pt x="4474969" y="3658778"/>
                  <a:pt x="4457632" y="3652490"/>
                </a:cubicBezTo>
                <a:cubicBezTo>
                  <a:pt x="4442581" y="3647155"/>
                  <a:pt x="4424104" y="3644490"/>
                  <a:pt x="4413817" y="3634201"/>
                </a:cubicBezTo>
                <a:cubicBezTo>
                  <a:pt x="4384668" y="3605055"/>
                  <a:pt x="4347518" y="3604103"/>
                  <a:pt x="4311323" y="3596293"/>
                </a:cubicBezTo>
                <a:cubicBezTo>
                  <a:pt x="4289227" y="3591528"/>
                  <a:pt x="4268649" y="3591338"/>
                  <a:pt x="4246551" y="3594576"/>
                </a:cubicBezTo>
                <a:cubicBezTo>
                  <a:pt x="4198546" y="3601816"/>
                  <a:pt x="4151870" y="3591528"/>
                  <a:pt x="4105766" y="3578384"/>
                </a:cubicBezTo>
                <a:cubicBezTo>
                  <a:pt x="4075285" y="3569622"/>
                  <a:pt x="4044043" y="3564287"/>
                  <a:pt x="4013753" y="3555333"/>
                </a:cubicBezTo>
                <a:cubicBezTo>
                  <a:pt x="3991083" y="3548474"/>
                  <a:pt x="3968414" y="3540282"/>
                  <a:pt x="3947648" y="3529234"/>
                </a:cubicBezTo>
                <a:cubicBezTo>
                  <a:pt x="3917546" y="3513040"/>
                  <a:pt x="3891259" y="3488655"/>
                  <a:pt x="3852966" y="3495133"/>
                </a:cubicBezTo>
                <a:cubicBezTo>
                  <a:pt x="3819245" y="3500847"/>
                  <a:pt x="3788766" y="3488847"/>
                  <a:pt x="3757902" y="3477416"/>
                </a:cubicBezTo>
                <a:cubicBezTo>
                  <a:pt x="3735231" y="3469034"/>
                  <a:pt x="3712565" y="3460459"/>
                  <a:pt x="3689131" y="3455126"/>
                </a:cubicBezTo>
                <a:cubicBezTo>
                  <a:pt x="3661315" y="3448839"/>
                  <a:pt x="3629882" y="3451507"/>
                  <a:pt x="3605116" y="3439885"/>
                </a:cubicBezTo>
                <a:cubicBezTo>
                  <a:pt x="3579206" y="3427693"/>
                  <a:pt x="3557682" y="3435885"/>
                  <a:pt x="3534629" y="3439315"/>
                </a:cubicBezTo>
                <a:cubicBezTo>
                  <a:pt x="3497862" y="3444649"/>
                  <a:pt x="3461282" y="3454555"/>
                  <a:pt x="3424135" y="3441982"/>
                </a:cubicBezTo>
                <a:cubicBezTo>
                  <a:pt x="3378986" y="3426741"/>
                  <a:pt x="3334216" y="3410358"/>
                  <a:pt x="3288877" y="3395880"/>
                </a:cubicBezTo>
                <a:cubicBezTo>
                  <a:pt x="3271348" y="3390353"/>
                  <a:pt x="3252492" y="3388067"/>
                  <a:pt x="3234202" y="3385591"/>
                </a:cubicBezTo>
                <a:cubicBezTo>
                  <a:pt x="3216867" y="3383495"/>
                  <a:pt x="3196102" y="3388830"/>
                  <a:pt x="3182763" y="3380829"/>
                </a:cubicBezTo>
                <a:cubicBezTo>
                  <a:pt x="3148472" y="3360255"/>
                  <a:pt x="3113231" y="3350158"/>
                  <a:pt x="3073604" y="3350158"/>
                </a:cubicBezTo>
                <a:cubicBezTo>
                  <a:pt x="3058743" y="3350158"/>
                  <a:pt x="3044264" y="3341584"/>
                  <a:pt x="3029216" y="3340059"/>
                </a:cubicBezTo>
                <a:cubicBezTo>
                  <a:pt x="3008639" y="3338155"/>
                  <a:pt x="2985016" y="3333011"/>
                  <a:pt x="2967110" y="3340251"/>
                </a:cubicBezTo>
                <a:cubicBezTo>
                  <a:pt x="2925008" y="3357397"/>
                  <a:pt x="2890910" y="3343107"/>
                  <a:pt x="2854140" y="3326153"/>
                </a:cubicBezTo>
                <a:cubicBezTo>
                  <a:pt x="2817943" y="3309389"/>
                  <a:pt x="2779842" y="3296055"/>
                  <a:pt x="2741360" y="3285003"/>
                </a:cubicBezTo>
                <a:cubicBezTo>
                  <a:pt x="2726882" y="3281003"/>
                  <a:pt x="2709548" y="3287672"/>
                  <a:pt x="2693543" y="3289005"/>
                </a:cubicBezTo>
                <a:cubicBezTo>
                  <a:pt x="2687827" y="3289386"/>
                  <a:pt x="2681540" y="3289958"/>
                  <a:pt x="2676398" y="3288053"/>
                </a:cubicBezTo>
                <a:cubicBezTo>
                  <a:pt x="2626677" y="3269763"/>
                  <a:pt x="2576191" y="3255857"/>
                  <a:pt x="2522279" y="3265382"/>
                </a:cubicBezTo>
                <a:cubicBezTo>
                  <a:pt x="2517327" y="3266335"/>
                  <a:pt x="2511800" y="3264239"/>
                  <a:pt x="2506847" y="3262905"/>
                </a:cubicBezTo>
                <a:cubicBezTo>
                  <a:pt x="2482652" y="3256047"/>
                  <a:pt x="2459029" y="3245189"/>
                  <a:pt x="2434456" y="3242712"/>
                </a:cubicBezTo>
                <a:cubicBezTo>
                  <a:pt x="2373874" y="3236616"/>
                  <a:pt x="2312915" y="3234138"/>
                  <a:pt x="2251948" y="3230138"/>
                </a:cubicBezTo>
                <a:cubicBezTo>
                  <a:pt x="2248138" y="3229949"/>
                  <a:pt x="2244137" y="3229949"/>
                  <a:pt x="2240710" y="3228614"/>
                </a:cubicBezTo>
                <a:cubicBezTo>
                  <a:pt x="2218229" y="3220422"/>
                  <a:pt x="2198608" y="3223090"/>
                  <a:pt x="2179556" y="3238711"/>
                </a:cubicBezTo>
                <a:cubicBezTo>
                  <a:pt x="2171173" y="3245569"/>
                  <a:pt x="2159743" y="3249189"/>
                  <a:pt x="2149267" y="3252999"/>
                </a:cubicBezTo>
                <a:cubicBezTo>
                  <a:pt x="2133834" y="3258715"/>
                  <a:pt x="2118023" y="3264239"/>
                  <a:pt x="2102021" y="3267859"/>
                </a:cubicBezTo>
                <a:cubicBezTo>
                  <a:pt x="2086208" y="3271288"/>
                  <a:pt x="2069254" y="3276049"/>
                  <a:pt x="2054013" y="3273384"/>
                </a:cubicBezTo>
                <a:cubicBezTo>
                  <a:pt x="2026581" y="3268622"/>
                  <a:pt x="2000479" y="3257953"/>
                  <a:pt x="1973429" y="3250903"/>
                </a:cubicBezTo>
                <a:cubicBezTo>
                  <a:pt x="1964094" y="3248426"/>
                  <a:pt x="1953806" y="3248809"/>
                  <a:pt x="1944092" y="3248617"/>
                </a:cubicBezTo>
                <a:cubicBezTo>
                  <a:pt x="1921800" y="3248047"/>
                  <a:pt x="1898940" y="3253571"/>
                  <a:pt x="1878748" y="3237759"/>
                </a:cubicBezTo>
                <a:cubicBezTo>
                  <a:pt x="1860079" y="3222899"/>
                  <a:pt x="1841216" y="3227280"/>
                  <a:pt x="1821596" y="3238520"/>
                </a:cubicBezTo>
                <a:cubicBezTo>
                  <a:pt x="1807497" y="3246522"/>
                  <a:pt x="1791496" y="3252809"/>
                  <a:pt x="1775684" y="3255857"/>
                </a:cubicBezTo>
                <a:cubicBezTo>
                  <a:pt x="1753965" y="3260047"/>
                  <a:pt x="1732439" y="3261763"/>
                  <a:pt x="1709006" y="3259285"/>
                </a:cubicBezTo>
                <a:cubicBezTo>
                  <a:pt x="1692431" y="3257571"/>
                  <a:pt x="1678904" y="3256809"/>
                  <a:pt x="1665950" y="3246713"/>
                </a:cubicBezTo>
                <a:cubicBezTo>
                  <a:pt x="1663856" y="3245189"/>
                  <a:pt x="1660046" y="3244807"/>
                  <a:pt x="1657188" y="3244999"/>
                </a:cubicBezTo>
                <a:cubicBezTo>
                  <a:pt x="1619658" y="3248237"/>
                  <a:pt x="1582510" y="3246522"/>
                  <a:pt x="1544598" y="3244234"/>
                </a:cubicBezTo>
                <a:cubicBezTo>
                  <a:pt x="1496403" y="3241189"/>
                  <a:pt x="1445725" y="3250141"/>
                  <a:pt x="1404006" y="3282146"/>
                </a:cubicBezTo>
                <a:cubicBezTo>
                  <a:pt x="1397909" y="3286910"/>
                  <a:pt x="1388765" y="3289005"/>
                  <a:pt x="1380762" y="3290149"/>
                </a:cubicBezTo>
                <a:cubicBezTo>
                  <a:pt x="1343044" y="3295101"/>
                  <a:pt x="1305132" y="3298530"/>
                  <a:pt x="1267411" y="3304055"/>
                </a:cubicBezTo>
                <a:cubicBezTo>
                  <a:pt x="1246837" y="3307103"/>
                  <a:pt x="1225310" y="3309770"/>
                  <a:pt x="1206641" y="3318153"/>
                </a:cubicBezTo>
                <a:cubicBezTo>
                  <a:pt x="1188354" y="3326343"/>
                  <a:pt x="1173681" y="3336059"/>
                  <a:pt x="1162823" y="3318915"/>
                </a:cubicBezTo>
                <a:cubicBezTo>
                  <a:pt x="1143394" y="3328059"/>
                  <a:pt x="1126437" y="3335680"/>
                  <a:pt x="1109865" y="3343870"/>
                </a:cubicBezTo>
                <a:cubicBezTo>
                  <a:pt x="1103767" y="3346918"/>
                  <a:pt x="1098623" y="3351872"/>
                  <a:pt x="1092527" y="3354730"/>
                </a:cubicBezTo>
                <a:cubicBezTo>
                  <a:pt x="1086048" y="3357778"/>
                  <a:pt x="1078810" y="3359682"/>
                  <a:pt x="1071762" y="3361207"/>
                </a:cubicBezTo>
                <a:cubicBezTo>
                  <a:pt x="1040327" y="3368065"/>
                  <a:pt x="1008894" y="3374351"/>
                  <a:pt x="977653" y="3381782"/>
                </a:cubicBezTo>
                <a:cubicBezTo>
                  <a:pt x="971554" y="3383305"/>
                  <a:pt x="966411" y="3389401"/>
                  <a:pt x="960887" y="3393401"/>
                </a:cubicBezTo>
                <a:cubicBezTo>
                  <a:pt x="957266" y="3396070"/>
                  <a:pt x="953648" y="3400070"/>
                  <a:pt x="949646" y="3400642"/>
                </a:cubicBezTo>
                <a:cubicBezTo>
                  <a:pt x="919165" y="3405214"/>
                  <a:pt x="888877" y="3410549"/>
                  <a:pt x="858205" y="3412834"/>
                </a:cubicBezTo>
                <a:cubicBezTo>
                  <a:pt x="832486" y="3414738"/>
                  <a:pt x="807719" y="3414168"/>
                  <a:pt x="801053" y="3447315"/>
                </a:cubicBezTo>
                <a:cubicBezTo>
                  <a:pt x="799909" y="3453032"/>
                  <a:pt x="791717" y="3459128"/>
                  <a:pt x="785432" y="3461984"/>
                </a:cubicBezTo>
                <a:cubicBezTo>
                  <a:pt x="767524" y="3470176"/>
                  <a:pt x="748471" y="3475701"/>
                  <a:pt x="730754" y="3484082"/>
                </a:cubicBezTo>
                <a:cubicBezTo>
                  <a:pt x="672650" y="3512088"/>
                  <a:pt x="611880" y="3529805"/>
                  <a:pt x="546917" y="3526566"/>
                </a:cubicBezTo>
                <a:cubicBezTo>
                  <a:pt x="526724" y="3525614"/>
                  <a:pt x="507102" y="3515326"/>
                  <a:pt x="494337" y="3511515"/>
                </a:cubicBezTo>
                <a:cubicBezTo>
                  <a:pt x="457572" y="3526566"/>
                  <a:pt x="426709" y="3541045"/>
                  <a:pt x="394511" y="3551903"/>
                </a:cubicBezTo>
                <a:cubicBezTo>
                  <a:pt x="366127" y="3561619"/>
                  <a:pt x="336408" y="3567715"/>
                  <a:pt x="307259" y="3574763"/>
                </a:cubicBezTo>
                <a:cubicBezTo>
                  <a:pt x="296590" y="3577432"/>
                  <a:pt x="285732" y="3578955"/>
                  <a:pt x="274873" y="3580290"/>
                </a:cubicBezTo>
                <a:cubicBezTo>
                  <a:pt x="240965" y="3584480"/>
                  <a:pt x="205529" y="3574384"/>
                  <a:pt x="172384" y="3590386"/>
                </a:cubicBezTo>
                <a:cubicBezTo>
                  <a:pt x="155046" y="3598768"/>
                  <a:pt x="137898" y="3608865"/>
                  <a:pt x="119613" y="3613247"/>
                </a:cubicBezTo>
                <a:cubicBezTo>
                  <a:pt x="99990" y="3618009"/>
                  <a:pt x="80794" y="3625439"/>
                  <a:pt x="61197" y="3630750"/>
                </a:cubicBezTo>
                <a:lnTo>
                  <a:pt x="544" y="3635521"/>
                </a:lnTo>
                <a:lnTo>
                  <a:pt x="544" y="3508282"/>
                </a:lnTo>
                <a:lnTo>
                  <a:pt x="0" y="3508282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857610"/>
            <a:ext cx="12191456" cy="2849976"/>
            <a:chOff x="476" y="-3923157"/>
            <a:chExt cx="10667524" cy="2493729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AutoShape 3"/>
          <p:cNvSpPr/>
          <p:nvPr/>
        </p:nvSpPr>
        <p:spPr>
          <a:xfrm>
            <a:off x="4840606" y="6102177"/>
            <a:ext cx="2972089" cy="70023"/>
          </a:xfrm>
          <a:prstGeom prst="rect">
            <a:avLst/>
          </a:prstGeom>
          <a:solidFill>
            <a:srgbClr val="FFFFFF"/>
          </a:solidFill>
        </p:spPr>
      </p:sp>
    </p:spTree>
    <p:extLst>
      <p:ext uri="{BB962C8B-B14F-4D97-AF65-F5344CB8AC3E}">
        <p14:creationId xmlns:p14="http://schemas.microsoft.com/office/powerpoint/2010/main" val="365886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1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0559DF-77CB-42B1-906C-1FCD269E6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7209" y="2041869"/>
            <a:ext cx="4922429" cy="3528290"/>
          </a:xfrm>
          <a:noFill/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8800" dirty="0">
                <a:latin typeface="Algerian" panose="04020705040A02060702" pitchFamily="82" charset="0"/>
              </a:rPr>
              <a:t>YOU ARE GOING TO LOSE MONEY!!</a:t>
            </a:r>
          </a:p>
        </p:txBody>
      </p:sp>
      <p:pic>
        <p:nvPicPr>
          <p:cNvPr id="7" name="Picture 4" descr="police siren transparent background - Clip Art Library">
            <a:extLst>
              <a:ext uri="{FF2B5EF4-FFF2-40B4-BE49-F238E27FC236}">
                <a16:creationId xmlns:a16="http://schemas.microsoft.com/office/drawing/2014/main" id="{7F53EF75-7FC2-43E5-964F-7AE12B81C6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"/>
          <a:stretch/>
        </p:blipFill>
        <p:spPr bwMode="auto">
          <a:xfrm>
            <a:off x="20" y="10"/>
            <a:ext cx="699288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C676DB7-31B3-4B4D-A32D-084484D2AF46}"/>
              </a:ext>
            </a:extLst>
          </p:cNvPr>
          <p:cNvSpPr/>
          <p:nvPr/>
        </p:nvSpPr>
        <p:spPr>
          <a:xfrm rot="19338250">
            <a:off x="1807561" y="1320529"/>
            <a:ext cx="8105821" cy="3770263"/>
          </a:xfrm>
          <a:prstGeom prst="rect">
            <a:avLst/>
          </a:prstGeom>
          <a:noFill/>
        </p:spPr>
        <p:txBody>
          <a:bodyPr vert="horz" wrap="square" lIns="91440" tIns="45720" rIns="91440" bIns="45720">
            <a:spAutoFit/>
          </a:bodyPr>
          <a:lstStyle/>
          <a:p>
            <a:pPr algn="ctr"/>
            <a:r>
              <a:rPr lang="en-US" sz="239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RISK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C595A8-2DC1-4118-A490-2C28A14D0AED}"/>
              </a:ext>
            </a:extLst>
          </p:cNvPr>
          <p:cNvSpPr txBox="1"/>
          <p:nvPr/>
        </p:nvSpPr>
        <p:spPr>
          <a:xfrm>
            <a:off x="7177209" y="5992955"/>
            <a:ext cx="45437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dirty="0">
                <a:effectLst/>
                <a:latin typeface="SourceSansPro"/>
              </a:rPr>
              <a:t>"If you have trouble imagining a 20% loss in the stock market, you shouldn’t be in stocks."</a:t>
            </a:r>
            <a:r>
              <a:rPr lang="en-US" sz="1600" b="0" i="0" dirty="0">
                <a:effectLst/>
                <a:latin typeface="SourceSansPro"/>
              </a:rPr>
              <a:t> — John Bogle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8523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repeatCount="1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nvestment Journey Pyramid – WealthCreatures">
            <a:extLst>
              <a:ext uri="{FF2B5EF4-FFF2-40B4-BE49-F238E27FC236}">
                <a16:creationId xmlns:a16="http://schemas.microsoft.com/office/drawing/2014/main" id="{5234D488-6E1C-46BE-B372-88DEF48C7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4708882" cy="632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372" name="Straight Connector 72">
            <a:extLst>
              <a:ext uri="{FF2B5EF4-FFF2-40B4-BE49-F238E27FC236}">
                <a16:creationId xmlns:a16="http://schemas.microsoft.com/office/drawing/2014/main" id="{1C6AAE25-BD23-41B5-AAE4-1DA5898C2A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573887"/>
            <a:ext cx="0" cy="3710227"/>
          </a:xfrm>
          <a:prstGeom prst="line">
            <a:avLst/>
          </a:prstGeom>
          <a:ln w="19050">
            <a:solidFill>
              <a:srgbClr val="9FEEF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4" name="Picture 4" descr="No Risk No Reward, Businessman with Hologram Concept. No Risk No Reward, The Businessman with Hologram Concept Futuristic royalty free stock images">
            <a:extLst>
              <a:ext uri="{FF2B5EF4-FFF2-40B4-BE49-F238E27FC236}">
                <a16:creationId xmlns:a16="http://schemas.microsoft.com/office/drawing/2014/main" id="{C131E6D4-E6BD-4686-BA95-0859F7B20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8882" y="1573887"/>
            <a:ext cx="6184580" cy="347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nline Media 1" title="The Risks and Rewards of Investing | Phil Town">
            <a:hlinkClick r:id="" action="ppaction://media"/>
            <a:extLst>
              <a:ext uri="{FF2B5EF4-FFF2-40B4-BE49-F238E27FC236}">
                <a16:creationId xmlns:a16="http://schemas.microsoft.com/office/drawing/2014/main" id="{47F13901-7D2E-4A2E-9A48-6F7C809E8FC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828145" y="2142836"/>
            <a:ext cx="3974246" cy="2475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98FBD2-53DF-4D37-BC6D-32713B8546FD}"/>
              </a:ext>
            </a:extLst>
          </p:cNvPr>
          <p:cNvSpPr txBox="1"/>
          <p:nvPr/>
        </p:nvSpPr>
        <p:spPr>
          <a:xfrm>
            <a:off x="4654296" y="1098463"/>
            <a:ext cx="641229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0" i="1" dirty="0">
                <a:effectLst/>
                <a:latin typeface="SourceSansPro"/>
              </a:rPr>
              <a:t>"In investing, what is comfortable is rarely profitable."</a:t>
            </a:r>
            <a:r>
              <a:rPr lang="en-US" sz="1600" b="0" i="0" dirty="0">
                <a:effectLst/>
                <a:latin typeface="SourceSansPro"/>
              </a:rPr>
              <a:t> — Robert Arnott</a:t>
            </a: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7031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549" name="Rectangle 75">
            <a:extLst>
              <a:ext uri="{FF2B5EF4-FFF2-40B4-BE49-F238E27FC236}">
                <a16:creationId xmlns:a16="http://schemas.microsoft.com/office/drawing/2014/main" id="{2FAA70C3-2AD5-42D6-AC00-5977FEA4DA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550" name="Rectangle 77">
            <a:extLst>
              <a:ext uri="{FF2B5EF4-FFF2-40B4-BE49-F238E27FC236}">
                <a16:creationId xmlns:a16="http://schemas.microsoft.com/office/drawing/2014/main" id="{5D1D4658-32CD-4903-BDA6-7B54EEA4ED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4" descr="What Is An Investment Portfolio - Money Choice">
            <a:extLst>
              <a:ext uri="{FF2B5EF4-FFF2-40B4-BE49-F238E27FC236}">
                <a16:creationId xmlns:a16="http://schemas.microsoft.com/office/drawing/2014/main" id="{97B0411D-2B22-4D42-B288-5FE7394574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4" r="990" b="-1"/>
          <a:stretch/>
        </p:blipFill>
        <p:spPr bwMode="auto">
          <a:xfrm>
            <a:off x="3890886" y="983228"/>
            <a:ext cx="8301112" cy="5874772"/>
          </a:xfrm>
          <a:custGeom>
            <a:avLst/>
            <a:gdLst/>
            <a:ahLst/>
            <a:cxnLst/>
            <a:rect l="l" t="t" r="r" b="b"/>
            <a:pathLst>
              <a:path w="8301112" h="5874772">
                <a:moveTo>
                  <a:pt x="3607511" y="0"/>
                </a:moveTo>
                <a:cubicBezTo>
                  <a:pt x="3607511" y="0"/>
                  <a:pt x="3607511" y="0"/>
                  <a:pt x="8106431" y="0"/>
                </a:cubicBezTo>
                <a:lnTo>
                  <a:pt x="8301112" y="0"/>
                </a:lnTo>
                <a:lnTo>
                  <a:pt x="8301112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person sitting on chair holding iPad">
            <a:extLst>
              <a:ext uri="{FF2B5EF4-FFF2-40B4-BE49-F238E27FC236}">
                <a16:creationId xmlns:a16="http://schemas.microsoft.com/office/drawing/2014/main" id="{9C5DA43B-1955-43BF-B0AC-C7C3BBEA50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1" r="13982" b="-2"/>
          <a:stretch/>
        </p:blipFill>
        <p:spPr bwMode="auto">
          <a:xfrm>
            <a:off x="266700" y="360023"/>
            <a:ext cx="5342805" cy="4453168"/>
          </a:xfrm>
          <a:custGeom>
            <a:avLst/>
            <a:gdLst/>
            <a:ahLst/>
            <a:cxnLst/>
            <a:rect l="l" t="t" r="r" b="b"/>
            <a:pathLst>
              <a:path w="5846002" h="4872577">
                <a:moveTo>
                  <a:pt x="343285" y="2953992"/>
                </a:moveTo>
                <a:cubicBezTo>
                  <a:pt x="343285" y="2953992"/>
                  <a:pt x="343285" y="2953992"/>
                  <a:pt x="849063" y="2953992"/>
                </a:cubicBezTo>
                <a:cubicBezTo>
                  <a:pt x="880743" y="2953992"/>
                  <a:pt x="911330" y="2971406"/>
                  <a:pt x="926624" y="2999703"/>
                </a:cubicBezTo>
                <a:cubicBezTo>
                  <a:pt x="926624" y="2999703"/>
                  <a:pt x="926624" y="2999703"/>
                  <a:pt x="1180059" y="3436136"/>
                </a:cubicBezTo>
                <a:cubicBezTo>
                  <a:pt x="1196445" y="3463345"/>
                  <a:pt x="1196445" y="3498172"/>
                  <a:pt x="1180059" y="3525382"/>
                </a:cubicBezTo>
                <a:cubicBezTo>
                  <a:pt x="1180059" y="3525382"/>
                  <a:pt x="1180059" y="3525382"/>
                  <a:pt x="926624" y="3961814"/>
                </a:cubicBezTo>
                <a:cubicBezTo>
                  <a:pt x="911330" y="3990111"/>
                  <a:pt x="880743" y="4007525"/>
                  <a:pt x="849063" y="4007525"/>
                </a:cubicBezTo>
                <a:cubicBezTo>
                  <a:pt x="849063" y="4007525"/>
                  <a:pt x="849063" y="4007525"/>
                  <a:pt x="343285" y="4007525"/>
                </a:cubicBezTo>
                <a:cubicBezTo>
                  <a:pt x="310513" y="4007525"/>
                  <a:pt x="281019" y="3990111"/>
                  <a:pt x="264633" y="3961814"/>
                </a:cubicBezTo>
                <a:cubicBezTo>
                  <a:pt x="264633" y="3961814"/>
                  <a:pt x="264633" y="3961814"/>
                  <a:pt x="12290" y="3525382"/>
                </a:cubicBezTo>
                <a:cubicBezTo>
                  <a:pt x="-4096" y="3498172"/>
                  <a:pt x="-4096" y="3463345"/>
                  <a:pt x="12290" y="3436136"/>
                </a:cubicBezTo>
                <a:cubicBezTo>
                  <a:pt x="12290" y="3436136"/>
                  <a:pt x="12290" y="3436136"/>
                  <a:pt x="264633" y="2999703"/>
                </a:cubicBezTo>
                <a:cubicBezTo>
                  <a:pt x="281019" y="2971406"/>
                  <a:pt x="310513" y="2953992"/>
                  <a:pt x="343285" y="2953992"/>
                </a:cubicBezTo>
                <a:close/>
                <a:moveTo>
                  <a:pt x="2353334" y="538808"/>
                </a:moveTo>
                <a:cubicBezTo>
                  <a:pt x="2353334" y="538808"/>
                  <a:pt x="2353334" y="538808"/>
                  <a:pt x="2613403" y="538808"/>
                </a:cubicBezTo>
                <a:lnTo>
                  <a:pt x="2643742" y="538808"/>
                </a:lnTo>
                <a:lnTo>
                  <a:pt x="2672692" y="588661"/>
                </a:lnTo>
                <a:cubicBezTo>
                  <a:pt x="2713002" y="658078"/>
                  <a:pt x="2759909" y="738855"/>
                  <a:pt x="2814491" y="832849"/>
                </a:cubicBezTo>
                <a:cubicBezTo>
                  <a:pt x="2839586" y="874521"/>
                  <a:pt x="2839586" y="927860"/>
                  <a:pt x="2814491" y="969531"/>
                </a:cubicBezTo>
                <a:cubicBezTo>
                  <a:pt x="2814491" y="969531"/>
                  <a:pt x="2814491" y="969531"/>
                  <a:pt x="2426350" y="1637936"/>
                </a:cubicBezTo>
                <a:cubicBezTo>
                  <a:pt x="2402927" y="1681274"/>
                  <a:pt x="2356083" y="1707943"/>
                  <a:pt x="2307565" y="1707943"/>
                </a:cubicBezTo>
                <a:cubicBezTo>
                  <a:pt x="2307565" y="1707943"/>
                  <a:pt x="2307565" y="1707943"/>
                  <a:pt x="1532956" y="1707943"/>
                </a:cubicBezTo>
                <a:cubicBezTo>
                  <a:pt x="1520409" y="1707943"/>
                  <a:pt x="1508175" y="1706276"/>
                  <a:pt x="1496490" y="1703099"/>
                </a:cubicBezTo>
                <a:lnTo>
                  <a:pt x="1471408" y="1692583"/>
                </a:lnTo>
                <a:lnTo>
                  <a:pt x="1486736" y="1666073"/>
                </a:lnTo>
                <a:cubicBezTo>
                  <a:pt x="1625328" y="1426376"/>
                  <a:pt x="1802725" y="1119564"/>
                  <a:pt x="2029793" y="726844"/>
                </a:cubicBezTo>
                <a:cubicBezTo>
                  <a:pt x="2097197" y="610441"/>
                  <a:pt x="2218525" y="538808"/>
                  <a:pt x="2353334" y="538808"/>
                </a:cubicBezTo>
                <a:close/>
                <a:moveTo>
                  <a:pt x="1487085" y="0"/>
                </a:moveTo>
                <a:cubicBezTo>
                  <a:pt x="1487085" y="0"/>
                  <a:pt x="1487085" y="0"/>
                  <a:pt x="2360840" y="0"/>
                </a:cubicBezTo>
                <a:cubicBezTo>
                  <a:pt x="2415568" y="0"/>
                  <a:pt x="2468407" y="30084"/>
                  <a:pt x="2494828" y="78969"/>
                </a:cubicBezTo>
                <a:cubicBezTo>
                  <a:pt x="2494828" y="78969"/>
                  <a:pt x="2494828" y="78969"/>
                  <a:pt x="2729665" y="483373"/>
                </a:cubicBezTo>
                <a:lnTo>
                  <a:pt x="2756194" y="529058"/>
                </a:lnTo>
                <a:lnTo>
                  <a:pt x="2735320" y="529058"/>
                </a:lnTo>
                <a:lnTo>
                  <a:pt x="2636659" y="529058"/>
                </a:lnTo>
                <a:lnTo>
                  <a:pt x="2593799" y="455250"/>
                </a:lnTo>
                <a:cubicBezTo>
                  <a:pt x="2430052" y="173267"/>
                  <a:pt x="2430052" y="173267"/>
                  <a:pt x="2430052" y="173267"/>
                </a:cubicBezTo>
                <a:cubicBezTo>
                  <a:pt x="2406629" y="129929"/>
                  <a:pt x="2359785" y="103259"/>
                  <a:pt x="2311267" y="103259"/>
                </a:cubicBezTo>
                <a:cubicBezTo>
                  <a:pt x="1536658" y="103259"/>
                  <a:pt x="1536658" y="103259"/>
                  <a:pt x="1536658" y="103259"/>
                </a:cubicBezTo>
                <a:cubicBezTo>
                  <a:pt x="1486468" y="103259"/>
                  <a:pt x="1441296" y="129929"/>
                  <a:pt x="1416201" y="173267"/>
                </a:cubicBezTo>
                <a:cubicBezTo>
                  <a:pt x="1029733" y="841671"/>
                  <a:pt x="1029733" y="841671"/>
                  <a:pt x="1029733" y="841671"/>
                </a:cubicBezTo>
                <a:cubicBezTo>
                  <a:pt x="1004637" y="883343"/>
                  <a:pt x="1004637" y="936682"/>
                  <a:pt x="1029733" y="978353"/>
                </a:cubicBezTo>
                <a:cubicBezTo>
                  <a:pt x="1416201" y="1646758"/>
                  <a:pt x="1416201" y="1646758"/>
                  <a:pt x="1416201" y="1646758"/>
                </a:cubicBezTo>
                <a:cubicBezTo>
                  <a:pt x="1428749" y="1668427"/>
                  <a:pt x="1446315" y="1685929"/>
                  <a:pt x="1467019" y="1698013"/>
                </a:cubicBezTo>
                <a:lnTo>
                  <a:pt x="1472899" y="1700478"/>
                </a:lnTo>
                <a:lnTo>
                  <a:pt x="1441377" y="1754996"/>
                </a:lnTo>
                <a:lnTo>
                  <a:pt x="1417933" y="1795543"/>
                </a:lnTo>
                <a:lnTo>
                  <a:pt x="1442249" y="1805738"/>
                </a:lnTo>
                <a:cubicBezTo>
                  <a:pt x="1455430" y="1809322"/>
                  <a:pt x="1469230" y="1811202"/>
                  <a:pt x="1483383" y="1811202"/>
                </a:cubicBezTo>
                <a:cubicBezTo>
                  <a:pt x="2357138" y="1811202"/>
                  <a:pt x="2357138" y="1811202"/>
                  <a:pt x="2357138" y="1811202"/>
                </a:cubicBezTo>
                <a:cubicBezTo>
                  <a:pt x="2411866" y="1811202"/>
                  <a:pt x="2464705" y="1781120"/>
                  <a:pt x="2491126" y="1732235"/>
                </a:cubicBezTo>
                <a:cubicBezTo>
                  <a:pt x="2928947" y="978278"/>
                  <a:pt x="2928947" y="978278"/>
                  <a:pt x="2928947" y="978278"/>
                </a:cubicBezTo>
                <a:cubicBezTo>
                  <a:pt x="2957254" y="931274"/>
                  <a:pt x="2957254" y="871108"/>
                  <a:pt x="2928947" y="824102"/>
                </a:cubicBezTo>
                <a:cubicBezTo>
                  <a:pt x="2874220" y="729858"/>
                  <a:pt x="2826333" y="647394"/>
                  <a:pt x="2784432" y="575238"/>
                </a:cubicBezTo>
                <a:lnTo>
                  <a:pt x="2763277" y="538808"/>
                </a:lnTo>
                <a:lnTo>
                  <a:pt x="2861280" y="538808"/>
                </a:lnTo>
                <a:cubicBezTo>
                  <a:pt x="3166048" y="538808"/>
                  <a:pt x="3653676" y="538808"/>
                  <a:pt x="4433881" y="538808"/>
                </a:cubicBezTo>
                <a:cubicBezTo>
                  <a:pt x="4564197" y="538808"/>
                  <a:pt x="4690018" y="610441"/>
                  <a:pt x="4752929" y="726844"/>
                </a:cubicBezTo>
                <a:cubicBezTo>
                  <a:pt x="4752929" y="726844"/>
                  <a:pt x="4752929" y="726844"/>
                  <a:pt x="5795449" y="2522134"/>
                </a:cubicBezTo>
                <a:cubicBezTo>
                  <a:pt x="5862854" y="2634060"/>
                  <a:pt x="5862854" y="2777325"/>
                  <a:pt x="5795449" y="2889251"/>
                </a:cubicBezTo>
                <a:cubicBezTo>
                  <a:pt x="5795449" y="2889251"/>
                  <a:pt x="5795449" y="2889251"/>
                  <a:pt x="4752929" y="4684542"/>
                </a:cubicBezTo>
                <a:cubicBezTo>
                  <a:pt x="4690018" y="4800945"/>
                  <a:pt x="4564197" y="4872577"/>
                  <a:pt x="4433881" y="4872577"/>
                </a:cubicBezTo>
                <a:cubicBezTo>
                  <a:pt x="4433881" y="4872577"/>
                  <a:pt x="4433881" y="4872577"/>
                  <a:pt x="2353334" y="4872577"/>
                </a:cubicBezTo>
                <a:cubicBezTo>
                  <a:pt x="2218525" y="4872577"/>
                  <a:pt x="2097197" y="4800945"/>
                  <a:pt x="2029793" y="4684542"/>
                </a:cubicBezTo>
                <a:cubicBezTo>
                  <a:pt x="2029793" y="4684542"/>
                  <a:pt x="2029793" y="4684542"/>
                  <a:pt x="991766" y="2889251"/>
                </a:cubicBezTo>
                <a:cubicBezTo>
                  <a:pt x="924361" y="2777325"/>
                  <a:pt x="924361" y="2634060"/>
                  <a:pt x="991766" y="2522134"/>
                </a:cubicBezTo>
                <a:cubicBezTo>
                  <a:pt x="991766" y="2522134"/>
                  <a:pt x="991766" y="2522134"/>
                  <a:pt x="1377193" y="1855530"/>
                </a:cubicBezTo>
                <a:lnTo>
                  <a:pt x="1409676" y="1799352"/>
                </a:lnTo>
                <a:lnTo>
                  <a:pt x="1408533" y="1798873"/>
                </a:lnTo>
                <a:cubicBezTo>
                  <a:pt x="1385179" y="1785241"/>
                  <a:pt x="1365364" y="1765500"/>
                  <a:pt x="1351210" y="1741057"/>
                </a:cubicBezTo>
                <a:cubicBezTo>
                  <a:pt x="1351210" y="1741057"/>
                  <a:pt x="1351210" y="1741057"/>
                  <a:pt x="915276" y="987100"/>
                </a:cubicBezTo>
                <a:cubicBezTo>
                  <a:pt x="886968" y="940096"/>
                  <a:pt x="886968" y="879930"/>
                  <a:pt x="915276" y="832924"/>
                </a:cubicBezTo>
                <a:cubicBezTo>
                  <a:pt x="915276" y="832924"/>
                  <a:pt x="915276" y="832924"/>
                  <a:pt x="1351210" y="78969"/>
                </a:cubicBezTo>
                <a:cubicBezTo>
                  <a:pt x="1379517" y="30084"/>
                  <a:pt x="1430471" y="0"/>
                  <a:pt x="1487085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027FB1-1864-4016-A180-F20F1C3DAEB5}"/>
              </a:ext>
            </a:extLst>
          </p:cNvPr>
          <p:cNvSpPr txBox="1"/>
          <p:nvPr/>
        </p:nvSpPr>
        <p:spPr>
          <a:xfrm>
            <a:off x="2604657" y="-32435"/>
            <a:ext cx="9587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6">
                    <a:lumMod val="75000"/>
                  </a:schemeClr>
                </a:solidFill>
              </a:rPr>
              <a:t>WHAT’S IN YOUR PORTFOLIO?</a:t>
            </a:r>
          </a:p>
        </p:txBody>
      </p:sp>
    </p:spTree>
    <p:extLst>
      <p:ext uri="{BB962C8B-B14F-4D97-AF65-F5344CB8AC3E}">
        <p14:creationId xmlns:p14="http://schemas.microsoft.com/office/powerpoint/2010/main" val="100210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AF4ABE2-381B-4B67-9C0F-27FFD64F7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4AA509EC-4C56-4A74-A517-3ECD04C3F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82070" y="2355786"/>
            <a:ext cx="7341665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23DA78-0A9F-40BD-8674-97A80BAA5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04561" y="4963425"/>
            <a:ext cx="6037467" cy="1074800"/>
          </a:xfrm>
        </p:spPr>
        <p:txBody>
          <a:bodyPr anchor="t">
            <a:normAutofit/>
          </a:bodyPr>
          <a:lstStyle/>
          <a:p>
            <a:pPr algn="l"/>
            <a:r>
              <a:rPr lang="en-US" sz="6000" dirty="0">
                <a:solidFill>
                  <a:schemeClr val="bg1"/>
                </a:solidFill>
              </a:rPr>
              <a:t>DIVERSIFICATION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6FBC94C7-2F0E-4FBA-B442-0E0296AAA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82070" y="1654168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6CF43A2F-2E6F-44F4-A006-A10CF1DCB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16808" y="1311136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F83DA5F0-0D4C-4E74-8A5C-F6CBD391F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16808" y="1126737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7798713-AB3F-41E3-8CE3-1C1FBCF7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528" y="1120021"/>
            <a:ext cx="3268481" cy="3509529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nline Media 3" title="Diversification">
            <a:hlinkClick r:id="" action="ppaction://media"/>
            <a:extLst>
              <a:ext uri="{FF2B5EF4-FFF2-40B4-BE49-F238E27FC236}">
                <a16:creationId xmlns:a16="http://schemas.microsoft.com/office/drawing/2014/main" id="{5A770037-594E-42E5-9A73-F3FEC1D0401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404561" y="2281382"/>
            <a:ext cx="6519174" cy="2682042"/>
          </a:xfrm>
          <a:prstGeom prst="rect">
            <a:avLst/>
          </a:prstGeom>
        </p:spPr>
      </p:pic>
      <p:pic>
        <p:nvPicPr>
          <p:cNvPr id="23554" name="Picture 2" descr="Diversification: What It Is and How to Apply It - Baity Tax">
            <a:extLst>
              <a:ext uri="{FF2B5EF4-FFF2-40B4-BE49-F238E27FC236}">
                <a16:creationId xmlns:a16="http://schemas.microsoft.com/office/drawing/2014/main" id="{9A2C68FB-74F9-4DA4-874A-833FC27C4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28" y="1119192"/>
            <a:ext cx="3609033" cy="353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771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7565D-9CF9-4EC1-A5C5-B51261263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ASSET ALLOCATION</a:t>
            </a:r>
          </a:p>
        </p:txBody>
      </p:sp>
      <p:pic>
        <p:nvPicPr>
          <p:cNvPr id="24578" name="Picture 2" descr="Why Asset Allocation Still Makes Sense | Access Wealth">
            <a:extLst>
              <a:ext uri="{FF2B5EF4-FFF2-40B4-BE49-F238E27FC236}">
                <a16:creationId xmlns:a16="http://schemas.microsoft.com/office/drawing/2014/main" id="{B49752F3-1CAC-4FAC-B886-E75B09F8882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120" y="1913414"/>
            <a:ext cx="4175760" cy="417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>
            <a:extLst>
              <a:ext uri="{FF2B5EF4-FFF2-40B4-BE49-F238E27FC236}">
                <a16:creationId xmlns:a16="http://schemas.microsoft.com/office/drawing/2014/main" id="{B9B96408-0FF2-40D5-8C3A-F850DB6AB4D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331" y="1825625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42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E3C87-D5B2-486D-8747-DFA9C2F29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4" y="76199"/>
            <a:ext cx="7019925" cy="1985963"/>
          </a:xfr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z="9600" dirty="0"/>
              <a:t>FACILITATOR</a:t>
            </a:r>
          </a:p>
        </p:txBody>
      </p:sp>
      <p:pic>
        <p:nvPicPr>
          <p:cNvPr id="3074" name="Picture 2" descr="image being cropped">
            <a:extLst>
              <a:ext uri="{FF2B5EF4-FFF2-40B4-BE49-F238E27FC236}">
                <a16:creationId xmlns:a16="http://schemas.microsoft.com/office/drawing/2014/main" id="{5325308F-363B-4C7F-90C2-46E0CA86E6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0" r="25328"/>
          <a:stretch/>
        </p:blipFill>
        <p:spPr bwMode="auto">
          <a:xfrm>
            <a:off x="7648048" y="-1"/>
            <a:ext cx="4543953" cy="6858002"/>
          </a:xfrm>
          <a:custGeom>
            <a:avLst/>
            <a:gdLst/>
            <a:ahLst/>
            <a:cxnLst/>
            <a:rect l="l" t="t" r="r" b="b"/>
            <a:pathLst>
              <a:path w="4543953" h="6858002">
                <a:moveTo>
                  <a:pt x="248638" y="6438981"/>
                </a:moveTo>
                <a:cubicBezTo>
                  <a:pt x="258140" y="6444077"/>
                  <a:pt x="265617" y="6451650"/>
                  <a:pt x="268569" y="6463841"/>
                </a:cubicBezTo>
                <a:lnTo>
                  <a:pt x="268572" y="6463849"/>
                </a:lnTo>
                <a:lnTo>
                  <a:pt x="279556" y="6508052"/>
                </a:lnTo>
                <a:lnTo>
                  <a:pt x="282367" y="6513012"/>
                </a:lnTo>
                <a:lnTo>
                  <a:pt x="284834" y="6521804"/>
                </a:lnTo>
                <a:lnTo>
                  <a:pt x="301172" y="6546195"/>
                </a:lnTo>
                <a:lnTo>
                  <a:pt x="301172" y="6546194"/>
                </a:lnTo>
                <a:lnTo>
                  <a:pt x="282367" y="6513012"/>
                </a:lnTo>
                <a:lnTo>
                  <a:pt x="268572" y="6463849"/>
                </a:lnTo>
                <a:lnTo>
                  <a:pt x="268569" y="6463840"/>
                </a:lnTo>
                <a:close/>
                <a:moveTo>
                  <a:pt x="332842" y="2836172"/>
                </a:moveTo>
                <a:lnTo>
                  <a:pt x="332842" y="2836173"/>
                </a:lnTo>
                <a:cubicBezTo>
                  <a:pt x="336914" y="2839983"/>
                  <a:pt x="340200" y="2844317"/>
                  <a:pt x="341533" y="2848794"/>
                </a:cubicBezTo>
                <a:cubicBezTo>
                  <a:pt x="348200" y="2870416"/>
                  <a:pt x="356392" y="2892181"/>
                  <a:pt x="361441" y="2914328"/>
                </a:cubicBezTo>
                <a:lnTo>
                  <a:pt x="366072" y="2947863"/>
                </a:lnTo>
                <a:lnTo>
                  <a:pt x="362488" y="2982148"/>
                </a:lnTo>
                <a:cubicBezTo>
                  <a:pt x="354392" y="3014153"/>
                  <a:pt x="350582" y="3045777"/>
                  <a:pt x="350796" y="3077401"/>
                </a:cubicBezTo>
                <a:lnTo>
                  <a:pt x="350796" y="3077402"/>
                </a:lnTo>
                <a:lnTo>
                  <a:pt x="350796" y="3077402"/>
                </a:lnTo>
                <a:cubicBezTo>
                  <a:pt x="351010" y="3109026"/>
                  <a:pt x="355249" y="3140650"/>
                  <a:pt x="363250" y="3172655"/>
                </a:cubicBezTo>
                <a:cubicBezTo>
                  <a:pt x="389159" y="3276481"/>
                  <a:pt x="416591" y="3380306"/>
                  <a:pt x="410877" y="3489468"/>
                </a:cubicBezTo>
                <a:cubicBezTo>
                  <a:pt x="409925" y="3507564"/>
                  <a:pt x="421546" y="3529091"/>
                  <a:pt x="432976" y="3544714"/>
                </a:cubicBezTo>
                <a:cubicBezTo>
                  <a:pt x="438406" y="3552191"/>
                  <a:pt x="442585" y="3557716"/>
                  <a:pt x="445520" y="3562321"/>
                </a:cubicBezTo>
                <a:lnTo>
                  <a:pt x="450598" y="3574408"/>
                </a:lnTo>
                <a:lnTo>
                  <a:pt x="448246" y="3587174"/>
                </a:lnTo>
                <a:cubicBezTo>
                  <a:pt x="446228" y="3592232"/>
                  <a:pt x="442978" y="3598435"/>
                  <a:pt x="438500" y="3606817"/>
                </a:cubicBezTo>
                <a:cubicBezTo>
                  <a:pt x="434118" y="3614819"/>
                  <a:pt x="431452" y="3624725"/>
                  <a:pt x="424974" y="3630632"/>
                </a:cubicBezTo>
                <a:cubicBezTo>
                  <a:pt x="408496" y="3645682"/>
                  <a:pt x="402257" y="3662494"/>
                  <a:pt x="400733" y="3680163"/>
                </a:cubicBezTo>
                <a:lnTo>
                  <a:pt x="400733" y="3680164"/>
                </a:lnTo>
                <a:lnTo>
                  <a:pt x="400733" y="3680164"/>
                </a:lnTo>
                <a:lnTo>
                  <a:pt x="404781" y="3734838"/>
                </a:lnTo>
                <a:lnTo>
                  <a:pt x="404399" y="3754652"/>
                </a:lnTo>
                <a:cubicBezTo>
                  <a:pt x="398399" y="3767130"/>
                  <a:pt x="396447" y="3778655"/>
                  <a:pt x="398042" y="3789776"/>
                </a:cubicBezTo>
                <a:lnTo>
                  <a:pt x="398042" y="3789776"/>
                </a:lnTo>
                <a:lnTo>
                  <a:pt x="398042" y="3789777"/>
                </a:lnTo>
                <a:cubicBezTo>
                  <a:pt x="399638" y="3800897"/>
                  <a:pt x="404781" y="3811614"/>
                  <a:pt x="412973" y="3822473"/>
                </a:cubicBezTo>
                <a:lnTo>
                  <a:pt x="427308" y="3852620"/>
                </a:lnTo>
                <a:lnTo>
                  <a:pt x="426528" y="3868764"/>
                </a:lnTo>
                <a:cubicBezTo>
                  <a:pt x="425070" y="3874229"/>
                  <a:pt x="422307" y="3879766"/>
                  <a:pt x="417925" y="3885338"/>
                </a:cubicBezTo>
                <a:cubicBezTo>
                  <a:pt x="398494" y="3910104"/>
                  <a:pt x="388302" y="3935727"/>
                  <a:pt x="386040" y="3962159"/>
                </a:cubicBezTo>
                <a:lnTo>
                  <a:pt x="386040" y="3962160"/>
                </a:lnTo>
                <a:lnTo>
                  <a:pt x="386040" y="3962160"/>
                </a:lnTo>
                <a:cubicBezTo>
                  <a:pt x="383778" y="3988593"/>
                  <a:pt x="389446" y="4015835"/>
                  <a:pt x="401733" y="4043840"/>
                </a:cubicBezTo>
                <a:lnTo>
                  <a:pt x="416855" y="4103826"/>
                </a:lnTo>
                <a:lnTo>
                  <a:pt x="414887" y="4134256"/>
                </a:lnTo>
                <a:cubicBezTo>
                  <a:pt x="413045" y="4144498"/>
                  <a:pt x="409973" y="4154857"/>
                  <a:pt x="405543" y="4165383"/>
                </a:cubicBezTo>
                <a:cubicBezTo>
                  <a:pt x="402114" y="4173480"/>
                  <a:pt x="401543" y="4182767"/>
                  <a:pt x="401638" y="4192387"/>
                </a:cubicBezTo>
                <a:lnTo>
                  <a:pt x="401638" y="4192388"/>
                </a:lnTo>
                <a:lnTo>
                  <a:pt x="401638" y="4192388"/>
                </a:lnTo>
                <a:lnTo>
                  <a:pt x="401733" y="4221391"/>
                </a:lnTo>
                <a:lnTo>
                  <a:pt x="396017" y="4253014"/>
                </a:lnTo>
                <a:cubicBezTo>
                  <a:pt x="383824" y="4277401"/>
                  <a:pt x="368204" y="4300070"/>
                  <a:pt x="356201" y="4324645"/>
                </a:cubicBezTo>
                <a:cubicBezTo>
                  <a:pt x="350487" y="4336457"/>
                  <a:pt x="347439" y="4350554"/>
                  <a:pt x="347247" y="4363890"/>
                </a:cubicBezTo>
                <a:lnTo>
                  <a:pt x="347247" y="4363891"/>
                </a:lnTo>
                <a:lnTo>
                  <a:pt x="347247" y="4363891"/>
                </a:lnTo>
                <a:cubicBezTo>
                  <a:pt x="346295" y="4403326"/>
                  <a:pt x="346295" y="4442762"/>
                  <a:pt x="348009" y="4482005"/>
                </a:cubicBezTo>
                <a:cubicBezTo>
                  <a:pt x="350677" y="4546777"/>
                  <a:pt x="351249" y="4612501"/>
                  <a:pt x="408019" y="4659175"/>
                </a:cubicBezTo>
                <a:cubicBezTo>
                  <a:pt x="412591" y="4662987"/>
                  <a:pt x="415259" y="4671177"/>
                  <a:pt x="416021" y="4677656"/>
                </a:cubicBezTo>
                <a:cubicBezTo>
                  <a:pt x="419640" y="4707565"/>
                  <a:pt x="420022" y="4738236"/>
                  <a:pt x="425928" y="4767765"/>
                </a:cubicBezTo>
                <a:lnTo>
                  <a:pt x="427237" y="4800483"/>
                </a:lnTo>
                <a:lnTo>
                  <a:pt x="412401" y="4828916"/>
                </a:lnTo>
                <a:cubicBezTo>
                  <a:pt x="395828" y="4846490"/>
                  <a:pt x="384397" y="4866958"/>
                  <a:pt x="382691" y="4889275"/>
                </a:cubicBezTo>
                <a:lnTo>
                  <a:pt x="382691" y="4889275"/>
                </a:lnTo>
                <a:lnTo>
                  <a:pt x="382691" y="4889276"/>
                </a:lnTo>
                <a:cubicBezTo>
                  <a:pt x="382122" y="4896714"/>
                  <a:pt x="382634" y="4904358"/>
                  <a:pt x="384396" y="4912169"/>
                </a:cubicBezTo>
                <a:lnTo>
                  <a:pt x="385799" y="4933805"/>
                </a:lnTo>
                <a:lnTo>
                  <a:pt x="381039" y="4952673"/>
                </a:lnTo>
                <a:cubicBezTo>
                  <a:pt x="376253" y="4964604"/>
                  <a:pt x="368680" y="4975511"/>
                  <a:pt x="360964" y="4987037"/>
                </a:cubicBezTo>
                <a:cubicBezTo>
                  <a:pt x="349725" y="5003801"/>
                  <a:pt x="335627" y="5022852"/>
                  <a:pt x="334485" y="5041521"/>
                </a:cubicBezTo>
                <a:cubicBezTo>
                  <a:pt x="332628" y="5073241"/>
                  <a:pt x="310088" y="5101639"/>
                  <a:pt x="308337" y="5133224"/>
                </a:cubicBezTo>
                <a:lnTo>
                  <a:pt x="308337" y="5133225"/>
                </a:lnTo>
                <a:lnTo>
                  <a:pt x="308337" y="5133225"/>
                </a:lnTo>
                <a:lnTo>
                  <a:pt x="315052" y="5166114"/>
                </a:lnTo>
                <a:lnTo>
                  <a:pt x="314362" y="5172090"/>
                </a:lnTo>
                <a:cubicBezTo>
                  <a:pt x="313481" y="5174400"/>
                  <a:pt x="312290" y="5176876"/>
                  <a:pt x="311814" y="5179067"/>
                </a:cubicBezTo>
                <a:lnTo>
                  <a:pt x="311814" y="5179068"/>
                </a:lnTo>
                <a:lnTo>
                  <a:pt x="311814" y="5179068"/>
                </a:lnTo>
                <a:cubicBezTo>
                  <a:pt x="304574" y="5214122"/>
                  <a:pt x="311624" y="5247079"/>
                  <a:pt x="335437" y="5272797"/>
                </a:cubicBezTo>
                <a:cubicBezTo>
                  <a:pt x="350964" y="5289657"/>
                  <a:pt x="359489" y="5307422"/>
                  <a:pt x="362870" y="5326163"/>
                </a:cubicBezTo>
                <a:lnTo>
                  <a:pt x="364317" y="5355014"/>
                </a:lnTo>
                <a:lnTo>
                  <a:pt x="359440" y="5385384"/>
                </a:lnTo>
                <a:cubicBezTo>
                  <a:pt x="356201" y="5398721"/>
                  <a:pt x="353915" y="5412057"/>
                  <a:pt x="351249" y="5425582"/>
                </a:cubicBezTo>
                <a:cubicBezTo>
                  <a:pt x="347439" y="5443870"/>
                  <a:pt x="343437" y="5462351"/>
                  <a:pt x="339627" y="5480637"/>
                </a:cubicBezTo>
                <a:cubicBezTo>
                  <a:pt x="337722" y="5489497"/>
                  <a:pt x="335151" y="5498832"/>
                  <a:pt x="335103" y="5507667"/>
                </a:cubicBezTo>
                <a:lnTo>
                  <a:pt x="335103" y="5507668"/>
                </a:lnTo>
                <a:lnTo>
                  <a:pt x="335103" y="5507668"/>
                </a:lnTo>
                <a:cubicBezTo>
                  <a:pt x="335056" y="5516503"/>
                  <a:pt x="337532" y="5524837"/>
                  <a:pt x="345723" y="5531694"/>
                </a:cubicBezTo>
                <a:lnTo>
                  <a:pt x="355869" y="5547578"/>
                </a:lnTo>
                <a:lnTo>
                  <a:pt x="346295" y="5562746"/>
                </a:lnTo>
                <a:cubicBezTo>
                  <a:pt x="303622" y="5600467"/>
                  <a:pt x="276951" y="5646189"/>
                  <a:pt x="275047" y="5704483"/>
                </a:cubicBezTo>
                <a:cubicBezTo>
                  <a:pt x="274665" y="5716485"/>
                  <a:pt x="271999" y="5728678"/>
                  <a:pt x="269141" y="5740488"/>
                </a:cubicBezTo>
                <a:cubicBezTo>
                  <a:pt x="267426" y="5747728"/>
                  <a:pt x="265520" y="5756493"/>
                  <a:pt x="260376" y="5760873"/>
                </a:cubicBezTo>
                <a:cubicBezTo>
                  <a:pt x="221133" y="5794974"/>
                  <a:pt x="193890" y="5837457"/>
                  <a:pt x="171981" y="5883751"/>
                </a:cubicBezTo>
                <a:cubicBezTo>
                  <a:pt x="164171" y="5900323"/>
                  <a:pt x="156361" y="5918042"/>
                  <a:pt x="154075" y="5935949"/>
                </a:cubicBezTo>
                <a:lnTo>
                  <a:pt x="154075" y="5935950"/>
                </a:lnTo>
                <a:lnTo>
                  <a:pt x="154075" y="5935950"/>
                </a:lnTo>
                <a:cubicBezTo>
                  <a:pt x="151789" y="5954618"/>
                  <a:pt x="155599" y="5974241"/>
                  <a:pt x="157695" y="5993292"/>
                </a:cubicBezTo>
                <a:cubicBezTo>
                  <a:pt x="158837" y="6004532"/>
                  <a:pt x="158647" y="6017486"/>
                  <a:pt x="164171" y="6026441"/>
                </a:cubicBezTo>
                <a:cubicBezTo>
                  <a:pt x="181508" y="6054826"/>
                  <a:pt x="200176" y="6082259"/>
                  <a:pt x="220371" y="6108739"/>
                </a:cubicBezTo>
                <a:lnTo>
                  <a:pt x="234064" y="6133315"/>
                </a:lnTo>
                <a:lnTo>
                  <a:pt x="230364" y="6143190"/>
                </a:lnTo>
                <a:cubicBezTo>
                  <a:pt x="227813" y="6146732"/>
                  <a:pt x="223895" y="6150697"/>
                  <a:pt x="218465" y="6155602"/>
                </a:cubicBezTo>
                <a:cubicBezTo>
                  <a:pt x="196176" y="6175797"/>
                  <a:pt x="184556" y="6200944"/>
                  <a:pt x="179794" y="6228756"/>
                </a:cubicBezTo>
                <a:cubicBezTo>
                  <a:pt x="172363" y="6272764"/>
                  <a:pt x="166077" y="6317151"/>
                  <a:pt x="162457" y="6361539"/>
                </a:cubicBezTo>
                <a:lnTo>
                  <a:pt x="162457" y="6361540"/>
                </a:lnTo>
                <a:lnTo>
                  <a:pt x="162457" y="6361540"/>
                </a:lnTo>
                <a:lnTo>
                  <a:pt x="162684" y="6365557"/>
                </a:lnTo>
                <a:lnTo>
                  <a:pt x="163946" y="6387910"/>
                </a:lnTo>
                <a:lnTo>
                  <a:pt x="166047" y="6392243"/>
                </a:lnTo>
                <a:lnTo>
                  <a:pt x="173364" y="6407333"/>
                </a:lnTo>
                <a:lnTo>
                  <a:pt x="173364" y="6407332"/>
                </a:lnTo>
                <a:lnTo>
                  <a:pt x="166047" y="6392243"/>
                </a:lnTo>
                <a:lnTo>
                  <a:pt x="163946" y="6387910"/>
                </a:lnTo>
                <a:lnTo>
                  <a:pt x="162684" y="6365557"/>
                </a:lnTo>
                <a:lnTo>
                  <a:pt x="162457" y="6361540"/>
                </a:lnTo>
                <a:lnTo>
                  <a:pt x="179794" y="6228757"/>
                </a:lnTo>
                <a:cubicBezTo>
                  <a:pt x="184556" y="6200945"/>
                  <a:pt x="196176" y="6175798"/>
                  <a:pt x="218465" y="6155603"/>
                </a:cubicBezTo>
                <a:cubicBezTo>
                  <a:pt x="229325" y="6145793"/>
                  <a:pt x="234135" y="6139745"/>
                  <a:pt x="234064" y="6133315"/>
                </a:cubicBezTo>
                <a:lnTo>
                  <a:pt x="234064" y="6133315"/>
                </a:lnTo>
                <a:lnTo>
                  <a:pt x="234064" y="6133314"/>
                </a:lnTo>
                <a:cubicBezTo>
                  <a:pt x="233993" y="6126884"/>
                  <a:pt x="229039" y="6120074"/>
                  <a:pt x="220371" y="6108738"/>
                </a:cubicBezTo>
                <a:cubicBezTo>
                  <a:pt x="200176" y="6082258"/>
                  <a:pt x="181508" y="6054825"/>
                  <a:pt x="164171" y="6026440"/>
                </a:cubicBezTo>
                <a:cubicBezTo>
                  <a:pt x="158647" y="6017485"/>
                  <a:pt x="158837" y="6004531"/>
                  <a:pt x="157695" y="5993291"/>
                </a:cubicBezTo>
                <a:cubicBezTo>
                  <a:pt x="156647" y="5983766"/>
                  <a:pt x="155171" y="5974097"/>
                  <a:pt x="154242" y="5964477"/>
                </a:cubicBezTo>
                <a:lnTo>
                  <a:pt x="154075" y="5935950"/>
                </a:lnTo>
                <a:lnTo>
                  <a:pt x="160957" y="5909351"/>
                </a:lnTo>
                <a:cubicBezTo>
                  <a:pt x="164171" y="5900611"/>
                  <a:pt x="168076" y="5892038"/>
                  <a:pt x="171981" y="5883752"/>
                </a:cubicBezTo>
                <a:cubicBezTo>
                  <a:pt x="193890" y="5837458"/>
                  <a:pt x="221133" y="5794975"/>
                  <a:pt x="260376" y="5760874"/>
                </a:cubicBezTo>
                <a:cubicBezTo>
                  <a:pt x="265520" y="5756494"/>
                  <a:pt x="267426" y="5747729"/>
                  <a:pt x="269141" y="5740489"/>
                </a:cubicBezTo>
                <a:cubicBezTo>
                  <a:pt x="271999" y="5728679"/>
                  <a:pt x="274665" y="5716486"/>
                  <a:pt x="275047" y="5704484"/>
                </a:cubicBezTo>
                <a:cubicBezTo>
                  <a:pt x="276951" y="5646190"/>
                  <a:pt x="303622" y="5600468"/>
                  <a:pt x="346295" y="5562747"/>
                </a:cubicBezTo>
                <a:cubicBezTo>
                  <a:pt x="352392" y="5557318"/>
                  <a:pt x="355774" y="5552508"/>
                  <a:pt x="355869" y="5547579"/>
                </a:cubicBezTo>
                <a:lnTo>
                  <a:pt x="355869" y="5547578"/>
                </a:lnTo>
                <a:lnTo>
                  <a:pt x="355869" y="5547578"/>
                </a:lnTo>
                <a:cubicBezTo>
                  <a:pt x="355964" y="5542649"/>
                  <a:pt x="352773" y="5537600"/>
                  <a:pt x="345723" y="5531693"/>
                </a:cubicBezTo>
                <a:cubicBezTo>
                  <a:pt x="341628" y="5528265"/>
                  <a:pt x="338961" y="5524467"/>
                  <a:pt x="337324" y="5520422"/>
                </a:cubicBezTo>
                <a:lnTo>
                  <a:pt x="335103" y="5507668"/>
                </a:lnTo>
                <a:lnTo>
                  <a:pt x="339627" y="5480638"/>
                </a:lnTo>
                <a:cubicBezTo>
                  <a:pt x="343437" y="5462352"/>
                  <a:pt x="347439" y="5443871"/>
                  <a:pt x="351249" y="5425583"/>
                </a:cubicBezTo>
                <a:cubicBezTo>
                  <a:pt x="353915" y="5412058"/>
                  <a:pt x="356201" y="5398722"/>
                  <a:pt x="359440" y="5385385"/>
                </a:cubicBezTo>
                <a:cubicBezTo>
                  <a:pt x="361965" y="5375003"/>
                  <a:pt x="363668" y="5364883"/>
                  <a:pt x="364317" y="5355015"/>
                </a:cubicBezTo>
                <a:lnTo>
                  <a:pt x="364317" y="5355014"/>
                </a:lnTo>
                <a:lnTo>
                  <a:pt x="364317" y="5355014"/>
                </a:lnTo>
                <a:cubicBezTo>
                  <a:pt x="366264" y="5325412"/>
                  <a:pt x="358727" y="5298086"/>
                  <a:pt x="335437" y="5272796"/>
                </a:cubicBezTo>
                <a:cubicBezTo>
                  <a:pt x="323531" y="5259937"/>
                  <a:pt x="315815" y="5245269"/>
                  <a:pt x="311981" y="5229433"/>
                </a:cubicBezTo>
                <a:lnTo>
                  <a:pt x="311814" y="5179068"/>
                </a:lnTo>
                <a:lnTo>
                  <a:pt x="314362" y="5172091"/>
                </a:lnTo>
                <a:cubicBezTo>
                  <a:pt x="315243" y="5169781"/>
                  <a:pt x="315814" y="5167638"/>
                  <a:pt x="315052" y="5166114"/>
                </a:cubicBezTo>
                <a:lnTo>
                  <a:pt x="315052" y="5166114"/>
                </a:lnTo>
                <a:lnTo>
                  <a:pt x="315052" y="5166113"/>
                </a:lnTo>
                <a:lnTo>
                  <a:pt x="308337" y="5133225"/>
                </a:lnTo>
                <a:lnTo>
                  <a:pt x="315482" y="5102461"/>
                </a:lnTo>
                <a:cubicBezTo>
                  <a:pt x="322817" y="5082339"/>
                  <a:pt x="333247" y="5062669"/>
                  <a:pt x="334485" y="5041522"/>
                </a:cubicBezTo>
                <a:cubicBezTo>
                  <a:pt x="335627" y="5022853"/>
                  <a:pt x="349725" y="5003802"/>
                  <a:pt x="360964" y="4987038"/>
                </a:cubicBezTo>
                <a:cubicBezTo>
                  <a:pt x="372538" y="4969748"/>
                  <a:pt x="383790" y="4953853"/>
                  <a:pt x="385799" y="4933805"/>
                </a:cubicBezTo>
                <a:lnTo>
                  <a:pt x="385799" y="4933805"/>
                </a:lnTo>
                <a:lnTo>
                  <a:pt x="385799" y="4933805"/>
                </a:lnTo>
                <a:cubicBezTo>
                  <a:pt x="386468" y="4927122"/>
                  <a:pt x="386111" y="4919979"/>
                  <a:pt x="384396" y="4912168"/>
                </a:cubicBezTo>
                <a:lnTo>
                  <a:pt x="382691" y="4889275"/>
                </a:lnTo>
                <a:lnTo>
                  <a:pt x="387469" y="4867614"/>
                </a:lnTo>
                <a:cubicBezTo>
                  <a:pt x="392589" y="4853636"/>
                  <a:pt x="401352" y="4840633"/>
                  <a:pt x="412401" y="4828917"/>
                </a:cubicBezTo>
                <a:cubicBezTo>
                  <a:pt x="420784" y="4819964"/>
                  <a:pt x="425356" y="4810581"/>
                  <a:pt x="427237" y="4800484"/>
                </a:cubicBezTo>
                <a:lnTo>
                  <a:pt x="427237" y="4800483"/>
                </a:lnTo>
                <a:lnTo>
                  <a:pt x="427237" y="4800483"/>
                </a:lnTo>
                <a:cubicBezTo>
                  <a:pt x="429119" y="4790386"/>
                  <a:pt x="428309" y="4779575"/>
                  <a:pt x="425928" y="4767764"/>
                </a:cubicBezTo>
                <a:cubicBezTo>
                  <a:pt x="420022" y="4738235"/>
                  <a:pt x="419640" y="4707564"/>
                  <a:pt x="416021" y="4677655"/>
                </a:cubicBezTo>
                <a:cubicBezTo>
                  <a:pt x="415259" y="4671176"/>
                  <a:pt x="412591" y="4662986"/>
                  <a:pt x="408019" y="4659174"/>
                </a:cubicBezTo>
                <a:cubicBezTo>
                  <a:pt x="351249" y="4612500"/>
                  <a:pt x="350677" y="4546776"/>
                  <a:pt x="348009" y="4482004"/>
                </a:cubicBezTo>
                <a:lnTo>
                  <a:pt x="347247" y="4363891"/>
                </a:lnTo>
                <a:lnTo>
                  <a:pt x="356201" y="4324646"/>
                </a:lnTo>
                <a:cubicBezTo>
                  <a:pt x="368204" y="4300071"/>
                  <a:pt x="383824" y="4277402"/>
                  <a:pt x="396017" y="4253015"/>
                </a:cubicBezTo>
                <a:cubicBezTo>
                  <a:pt x="400781" y="4243873"/>
                  <a:pt x="400971" y="4232061"/>
                  <a:pt x="401733" y="4221392"/>
                </a:cubicBezTo>
                <a:lnTo>
                  <a:pt x="401733" y="4221391"/>
                </a:lnTo>
                <a:lnTo>
                  <a:pt x="401733" y="4221391"/>
                </a:lnTo>
                <a:lnTo>
                  <a:pt x="401638" y="4192388"/>
                </a:lnTo>
                <a:lnTo>
                  <a:pt x="405543" y="4165384"/>
                </a:lnTo>
                <a:cubicBezTo>
                  <a:pt x="414402" y="4144333"/>
                  <a:pt x="417831" y="4123948"/>
                  <a:pt x="416855" y="4103826"/>
                </a:cubicBezTo>
                <a:lnTo>
                  <a:pt x="416855" y="4103826"/>
                </a:lnTo>
                <a:lnTo>
                  <a:pt x="416855" y="4103825"/>
                </a:lnTo>
                <a:cubicBezTo>
                  <a:pt x="415879" y="4083702"/>
                  <a:pt x="410497" y="4063842"/>
                  <a:pt x="401733" y="4043839"/>
                </a:cubicBezTo>
                <a:cubicBezTo>
                  <a:pt x="395590" y="4029837"/>
                  <a:pt x="391101" y="4016025"/>
                  <a:pt x="388431" y="4002410"/>
                </a:cubicBezTo>
                <a:lnTo>
                  <a:pt x="386040" y="3962160"/>
                </a:lnTo>
                <a:lnTo>
                  <a:pt x="395544" y="3923125"/>
                </a:lnTo>
                <a:cubicBezTo>
                  <a:pt x="400804" y="3910319"/>
                  <a:pt x="408210" y="3897722"/>
                  <a:pt x="417925" y="3885339"/>
                </a:cubicBezTo>
                <a:cubicBezTo>
                  <a:pt x="426689" y="3874195"/>
                  <a:pt x="428975" y="3863193"/>
                  <a:pt x="427308" y="3852620"/>
                </a:cubicBezTo>
                <a:lnTo>
                  <a:pt x="427308" y="3852620"/>
                </a:lnTo>
                <a:lnTo>
                  <a:pt x="427308" y="3852619"/>
                </a:lnTo>
                <a:cubicBezTo>
                  <a:pt x="425642" y="3842046"/>
                  <a:pt x="420022" y="3831902"/>
                  <a:pt x="412973" y="3822472"/>
                </a:cubicBezTo>
                <a:lnTo>
                  <a:pt x="398042" y="3789776"/>
                </a:lnTo>
                <a:lnTo>
                  <a:pt x="404399" y="3754653"/>
                </a:lnTo>
                <a:cubicBezTo>
                  <a:pt x="407067" y="3749126"/>
                  <a:pt x="405733" y="3741316"/>
                  <a:pt x="404781" y="3734838"/>
                </a:cubicBezTo>
                <a:lnTo>
                  <a:pt x="404781" y="3734838"/>
                </a:lnTo>
                <a:lnTo>
                  <a:pt x="404781" y="3734837"/>
                </a:lnTo>
                <a:lnTo>
                  <a:pt x="400733" y="3680164"/>
                </a:lnTo>
                <a:lnTo>
                  <a:pt x="407246" y="3654416"/>
                </a:lnTo>
                <a:cubicBezTo>
                  <a:pt x="411056" y="3646123"/>
                  <a:pt x="416735" y="3638158"/>
                  <a:pt x="424974" y="3630633"/>
                </a:cubicBezTo>
                <a:cubicBezTo>
                  <a:pt x="431452" y="3624726"/>
                  <a:pt x="434118" y="3614820"/>
                  <a:pt x="438500" y="3606818"/>
                </a:cubicBezTo>
                <a:cubicBezTo>
                  <a:pt x="447455" y="3590054"/>
                  <a:pt x="451503" y="3582005"/>
                  <a:pt x="450598" y="3574409"/>
                </a:cubicBezTo>
                <a:lnTo>
                  <a:pt x="450598" y="3574408"/>
                </a:lnTo>
                <a:lnTo>
                  <a:pt x="450598" y="3574408"/>
                </a:lnTo>
                <a:cubicBezTo>
                  <a:pt x="449693" y="3566811"/>
                  <a:pt x="443835" y="3559668"/>
                  <a:pt x="432976" y="3544713"/>
                </a:cubicBezTo>
                <a:cubicBezTo>
                  <a:pt x="421546" y="3529090"/>
                  <a:pt x="409925" y="3507563"/>
                  <a:pt x="410877" y="3489467"/>
                </a:cubicBezTo>
                <a:cubicBezTo>
                  <a:pt x="416591" y="3380305"/>
                  <a:pt x="389159" y="3276480"/>
                  <a:pt x="363250" y="3172654"/>
                </a:cubicBezTo>
                <a:lnTo>
                  <a:pt x="350796" y="3077402"/>
                </a:lnTo>
                <a:lnTo>
                  <a:pt x="362488" y="2982149"/>
                </a:lnTo>
                <a:cubicBezTo>
                  <a:pt x="365441" y="2970576"/>
                  <a:pt x="366442" y="2959157"/>
                  <a:pt x="366072" y="2947863"/>
                </a:cubicBezTo>
                <a:lnTo>
                  <a:pt x="366072" y="2947863"/>
                </a:lnTo>
                <a:lnTo>
                  <a:pt x="366072" y="2947862"/>
                </a:lnTo>
                <a:cubicBezTo>
                  <a:pt x="364965" y="2913982"/>
                  <a:pt x="351534" y="2881226"/>
                  <a:pt x="341533" y="2848793"/>
                </a:cubicBezTo>
                <a:close/>
                <a:moveTo>
                  <a:pt x="817328" y="1508458"/>
                </a:moveTo>
                <a:lnTo>
                  <a:pt x="845421" y="1596213"/>
                </a:lnTo>
                <a:cubicBezTo>
                  <a:pt x="847898" y="1604978"/>
                  <a:pt x="846373" y="1615836"/>
                  <a:pt x="843517" y="1624980"/>
                </a:cubicBezTo>
                <a:cubicBezTo>
                  <a:pt x="833801" y="1656223"/>
                  <a:pt x="809415" y="1676036"/>
                  <a:pt x="786935" y="1697753"/>
                </a:cubicBezTo>
                <a:cubicBezTo>
                  <a:pt x="777029" y="1707279"/>
                  <a:pt x="769981" y="1720423"/>
                  <a:pt x="764267" y="1733188"/>
                </a:cubicBezTo>
                <a:cubicBezTo>
                  <a:pt x="749595" y="1766335"/>
                  <a:pt x="736452" y="1800246"/>
                  <a:pt x="722546" y="1833775"/>
                </a:cubicBezTo>
                <a:cubicBezTo>
                  <a:pt x="721212" y="1837013"/>
                  <a:pt x="717783" y="1839679"/>
                  <a:pt x="714925" y="1842158"/>
                </a:cubicBezTo>
                <a:cubicBezTo>
                  <a:pt x="684824" y="1866922"/>
                  <a:pt x="654535" y="1891497"/>
                  <a:pt x="624434" y="1916454"/>
                </a:cubicBezTo>
                <a:cubicBezTo>
                  <a:pt x="618720" y="1921216"/>
                  <a:pt x="614528" y="1928076"/>
                  <a:pt x="609004" y="1933219"/>
                </a:cubicBezTo>
                <a:cubicBezTo>
                  <a:pt x="601384" y="1940459"/>
                  <a:pt x="594143" y="1949603"/>
                  <a:pt x="584999" y="1953413"/>
                </a:cubicBezTo>
                <a:cubicBezTo>
                  <a:pt x="556234" y="1965224"/>
                  <a:pt x="543850" y="1987894"/>
                  <a:pt x="538516" y="2016469"/>
                </a:cubicBezTo>
                <a:cubicBezTo>
                  <a:pt x="533563" y="2042570"/>
                  <a:pt x="529371" y="2068669"/>
                  <a:pt x="523657" y="2094578"/>
                </a:cubicBezTo>
                <a:cubicBezTo>
                  <a:pt x="516799" y="2126201"/>
                  <a:pt x="509369" y="2157636"/>
                  <a:pt x="500986" y="2188879"/>
                </a:cubicBezTo>
                <a:cubicBezTo>
                  <a:pt x="497366" y="2202404"/>
                  <a:pt x="493176" y="2216692"/>
                  <a:pt x="485746" y="2228314"/>
                </a:cubicBezTo>
                <a:cubicBezTo>
                  <a:pt x="465171" y="2260890"/>
                  <a:pt x="451265" y="2295753"/>
                  <a:pt x="456789" y="2334044"/>
                </a:cubicBezTo>
                <a:cubicBezTo>
                  <a:pt x="461171" y="2364715"/>
                  <a:pt x="449931" y="2390434"/>
                  <a:pt x="432404" y="2409485"/>
                </a:cubicBezTo>
                <a:cubicBezTo>
                  <a:pt x="416497" y="2426822"/>
                  <a:pt x="410353" y="2444777"/>
                  <a:pt x="409472" y="2463017"/>
                </a:cubicBezTo>
                <a:lnTo>
                  <a:pt x="409472" y="2463018"/>
                </a:lnTo>
                <a:lnTo>
                  <a:pt x="409472" y="2463018"/>
                </a:lnTo>
                <a:cubicBezTo>
                  <a:pt x="408591" y="2481259"/>
                  <a:pt x="412972" y="2499786"/>
                  <a:pt x="418115" y="2518265"/>
                </a:cubicBezTo>
                <a:lnTo>
                  <a:pt x="421759" y="2545007"/>
                </a:lnTo>
                <a:lnTo>
                  <a:pt x="417545" y="2571034"/>
                </a:lnTo>
                <a:cubicBezTo>
                  <a:pt x="405543" y="2612945"/>
                  <a:pt x="372966" y="2640950"/>
                  <a:pt x="344391" y="2668001"/>
                </a:cubicBezTo>
                <a:cubicBezTo>
                  <a:pt x="320006" y="2691054"/>
                  <a:pt x="306290" y="2716963"/>
                  <a:pt x="296001" y="2745348"/>
                </a:cubicBezTo>
                <a:lnTo>
                  <a:pt x="296001" y="2745352"/>
                </a:lnTo>
                <a:lnTo>
                  <a:pt x="289670" y="2770758"/>
                </a:lnTo>
                <a:lnTo>
                  <a:pt x="290080" y="2778006"/>
                </a:lnTo>
                <a:lnTo>
                  <a:pt x="289301" y="2782305"/>
                </a:lnTo>
                <a:lnTo>
                  <a:pt x="290501" y="2785440"/>
                </a:lnTo>
                <a:lnTo>
                  <a:pt x="290929" y="2793023"/>
                </a:lnTo>
                <a:lnTo>
                  <a:pt x="300579" y="2811780"/>
                </a:lnTo>
                <a:lnTo>
                  <a:pt x="300582" y="2811787"/>
                </a:lnTo>
                <a:lnTo>
                  <a:pt x="300583" y="2811787"/>
                </a:lnTo>
                <a:lnTo>
                  <a:pt x="300579" y="2811780"/>
                </a:lnTo>
                <a:lnTo>
                  <a:pt x="290501" y="2785440"/>
                </a:lnTo>
                <a:lnTo>
                  <a:pt x="290080" y="2778006"/>
                </a:lnTo>
                <a:lnTo>
                  <a:pt x="296001" y="2745352"/>
                </a:lnTo>
                <a:lnTo>
                  <a:pt x="296001" y="2745349"/>
                </a:lnTo>
                <a:cubicBezTo>
                  <a:pt x="306290" y="2716964"/>
                  <a:pt x="320006" y="2691055"/>
                  <a:pt x="344391" y="2668002"/>
                </a:cubicBezTo>
                <a:cubicBezTo>
                  <a:pt x="372966" y="2640951"/>
                  <a:pt x="405543" y="2612946"/>
                  <a:pt x="417545" y="2571035"/>
                </a:cubicBezTo>
                <a:cubicBezTo>
                  <a:pt x="420117" y="2561986"/>
                  <a:pt x="421593" y="2553556"/>
                  <a:pt x="421760" y="2545007"/>
                </a:cubicBezTo>
                <a:lnTo>
                  <a:pt x="421759" y="2545007"/>
                </a:lnTo>
                <a:lnTo>
                  <a:pt x="421760" y="2545006"/>
                </a:lnTo>
                <a:cubicBezTo>
                  <a:pt x="421926" y="2536457"/>
                  <a:pt x="420783" y="2527790"/>
                  <a:pt x="418115" y="2518264"/>
                </a:cubicBezTo>
                <a:cubicBezTo>
                  <a:pt x="415544" y="2509025"/>
                  <a:pt x="413163" y="2499773"/>
                  <a:pt x="411535" y="2490551"/>
                </a:cubicBezTo>
                <a:lnTo>
                  <a:pt x="409472" y="2463018"/>
                </a:lnTo>
                <a:lnTo>
                  <a:pt x="415303" y="2435913"/>
                </a:lnTo>
                <a:cubicBezTo>
                  <a:pt x="418938" y="2426977"/>
                  <a:pt x="424451" y="2418154"/>
                  <a:pt x="432404" y="2409486"/>
                </a:cubicBezTo>
                <a:cubicBezTo>
                  <a:pt x="449931" y="2390435"/>
                  <a:pt x="461171" y="2364716"/>
                  <a:pt x="456789" y="2334045"/>
                </a:cubicBezTo>
                <a:cubicBezTo>
                  <a:pt x="451265" y="2295754"/>
                  <a:pt x="465171" y="2260891"/>
                  <a:pt x="485746" y="2228315"/>
                </a:cubicBezTo>
                <a:cubicBezTo>
                  <a:pt x="493176" y="2216693"/>
                  <a:pt x="497366" y="2202405"/>
                  <a:pt x="500986" y="2188880"/>
                </a:cubicBezTo>
                <a:cubicBezTo>
                  <a:pt x="509369" y="2157637"/>
                  <a:pt x="516799" y="2126202"/>
                  <a:pt x="523657" y="2094579"/>
                </a:cubicBezTo>
                <a:cubicBezTo>
                  <a:pt x="529371" y="2068670"/>
                  <a:pt x="533563" y="2042571"/>
                  <a:pt x="538516" y="2016470"/>
                </a:cubicBezTo>
                <a:cubicBezTo>
                  <a:pt x="543850" y="1987895"/>
                  <a:pt x="556234" y="1965225"/>
                  <a:pt x="584999" y="1953414"/>
                </a:cubicBezTo>
                <a:cubicBezTo>
                  <a:pt x="594143" y="1949604"/>
                  <a:pt x="601384" y="1940460"/>
                  <a:pt x="609004" y="1933220"/>
                </a:cubicBezTo>
                <a:cubicBezTo>
                  <a:pt x="614528" y="1928077"/>
                  <a:pt x="618720" y="1921217"/>
                  <a:pt x="624434" y="1916455"/>
                </a:cubicBezTo>
                <a:cubicBezTo>
                  <a:pt x="654535" y="1891498"/>
                  <a:pt x="684824" y="1866923"/>
                  <a:pt x="714925" y="1842159"/>
                </a:cubicBezTo>
                <a:cubicBezTo>
                  <a:pt x="717783" y="1839680"/>
                  <a:pt x="721212" y="1837014"/>
                  <a:pt x="722546" y="1833776"/>
                </a:cubicBezTo>
                <a:cubicBezTo>
                  <a:pt x="736452" y="1800247"/>
                  <a:pt x="749596" y="1766336"/>
                  <a:pt x="764267" y="1733189"/>
                </a:cubicBezTo>
                <a:cubicBezTo>
                  <a:pt x="769981" y="1720424"/>
                  <a:pt x="777029" y="1707280"/>
                  <a:pt x="786936" y="1697754"/>
                </a:cubicBezTo>
                <a:cubicBezTo>
                  <a:pt x="809416" y="1676037"/>
                  <a:pt x="833801" y="1656224"/>
                  <a:pt x="843517" y="1624981"/>
                </a:cubicBezTo>
                <a:cubicBezTo>
                  <a:pt x="846374" y="1615837"/>
                  <a:pt x="847899" y="1604979"/>
                  <a:pt x="845422" y="1596214"/>
                </a:cubicBezTo>
                <a:close/>
                <a:moveTo>
                  <a:pt x="792926" y="1453958"/>
                </a:moveTo>
                <a:lnTo>
                  <a:pt x="798723" y="1459073"/>
                </a:lnTo>
                <a:lnTo>
                  <a:pt x="807941" y="1481572"/>
                </a:lnTo>
                <a:lnTo>
                  <a:pt x="798724" y="1459074"/>
                </a:lnTo>
                <a:lnTo>
                  <a:pt x="798723" y="1459073"/>
                </a:lnTo>
                <a:lnTo>
                  <a:pt x="798723" y="1459073"/>
                </a:lnTo>
                <a:close/>
                <a:moveTo>
                  <a:pt x="779530" y="1268758"/>
                </a:moveTo>
                <a:lnTo>
                  <a:pt x="774363" y="1286069"/>
                </a:lnTo>
                <a:cubicBezTo>
                  <a:pt x="759789" y="1306930"/>
                  <a:pt x="753550" y="1328552"/>
                  <a:pt x="752025" y="1350627"/>
                </a:cubicBezTo>
                <a:lnTo>
                  <a:pt x="757620" y="1413840"/>
                </a:lnTo>
                <a:lnTo>
                  <a:pt x="752026" y="1350628"/>
                </a:lnTo>
                <a:cubicBezTo>
                  <a:pt x="753550" y="1328553"/>
                  <a:pt x="759790" y="1306930"/>
                  <a:pt x="774363" y="1286070"/>
                </a:cubicBezTo>
                <a:cubicBezTo>
                  <a:pt x="777506" y="1281689"/>
                  <a:pt x="779078" y="1275402"/>
                  <a:pt x="779530" y="1268758"/>
                </a:cubicBezTo>
                <a:close/>
                <a:moveTo>
                  <a:pt x="837801" y="773035"/>
                </a:moveTo>
                <a:lnTo>
                  <a:pt x="829801" y="854379"/>
                </a:lnTo>
                <a:cubicBezTo>
                  <a:pt x="827515" y="878956"/>
                  <a:pt x="826753" y="903722"/>
                  <a:pt x="798747" y="915343"/>
                </a:cubicBezTo>
                <a:cubicBezTo>
                  <a:pt x="794365" y="917059"/>
                  <a:pt x="791127" y="922773"/>
                  <a:pt x="788269" y="927155"/>
                </a:cubicBezTo>
                <a:cubicBezTo>
                  <a:pt x="744261" y="994785"/>
                  <a:pt x="745405" y="1030980"/>
                  <a:pt x="791889" y="1097087"/>
                </a:cubicBezTo>
                <a:cubicBezTo>
                  <a:pt x="796651" y="1103945"/>
                  <a:pt x="800081" y="1118613"/>
                  <a:pt x="796271" y="1123185"/>
                </a:cubicBezTo>
                <a:cubicBezTo>
                  <a:pt x="780459" y="1142617"/>
                  <a:pt x="773411" y="1162954"/>
                  <a:pt x="771553" y="1184029"/>
                </a:cubicBezTo>
                <a:cubicBezTo>
                  <a:pt x="773411" y="1162954"/>
                  <a:pt x="780460" y="1142618"/>
                  <a:pt x="796272" y="1123186"/>
                </a:cubicBezTo>
                <a:cubicBezTo>
                  <a:pt x="800082" y="1118614"/>
                  <a:pt x="796652" y="1103946"/>
                  <a:pt x="791890" y="1097088"/>
                </a:cubicBezTo>
                <a:cubicBezTo>
                  <a:pt x="745406" y="1030981"/>
                  <a:pt x="744262" y="994786"/>
                  <a:pt x="788270" y="927156"/>
                </a:cubicBezTo>
                <a:cubicBezTo>
                  <a:pt x="791128" y="922774"/>
                  <a:pt x="794366" y="917060"/>
                  <a:pt x="798748" y="915344"/>
                </a:cubicBezTo>
                <a:cubicBezTo>
                  <a:pt x="826753" y="903723"/>
                  <a:pt x="827515" y="878957"/>
                  <a:pt x="829801" y="854380"/>
                </a:cubicBezTo>
                <a:cubicBezTo>
                  <a:pt x="832277" y="827330"/>
                  <a:pt x="835515" y="800277"/>
                  <a:pt x="837801" y="773036"/>
                </a:cubicBezTo>
                <a:close/>
                <a:moveTo>
                  <a:pt x="782400" y="517851"/>
                </a:moveTo>
                <a:lnTo>
                  <a:pt x="791317" y="556047"/>
                </a:lnTo>
                <a:cubicBezTo>
                  <a:pt x="793413" y="564048"/>
                  <a:pt x="798937" y="572622"/>
                  <a:pt x="797795" y="580050"/>
                </a:cubicBezTo>
                <a:cubicBezTo>
                  <a:pt x="794461" y="601578"/>
                  <a:pt x="796890" y="622201"/>
                  <a:pt x="801176" y="642537"/>
                </a:cubicBezTo>
                <a:lnTo>
                  <a:pt x="813700" y="694928"/>
                </a:lnTo>
                <a:lnTo>
                  <a:pt x="801177" y="642538"/>
                </a:lnTo>
                <a:cubicBezTo>
                  <a:pt x="796891" y="622201"/>
                  <a:pt x="794462" y="601579"/>
                  <a:pt x="797796" y="580051"/>
                </a:cubicBezTo>
                <a:cubicBezTo>
                  <a:pt x="798938" y="572623"/>
                  <a:pt x="793414" y="564049"/>
                  <a:pt x="791318" y="556048"/>
                </a:cubicBezTo>
                <a:close/>
                <a:moveTo>
                  <a:pt x="769105" y="298169"/>
                </a:moveTo>
                <a:lnTo>
                  <a:pt x="783887" y="313533"/>
                </a:lnTo>
                <a:lnTo>
                  <a:pt x="786245" y="324058"/>
                </a:lnTo>
                <a:cubicBezTo>
                  <a:pt x="786031" y="328964"/>
                  <a:pt x="785126" y="334584"/>
                  <a:pt x="784459" y="338870"/>
                </a:cubicBezTo>
                <a:cubicBezTo>
                  <a:pt x="781601" y="357921"/>
                  <a:pt x="774363" y="376781"/>
                  <a:pt x="774553" y="395640"/>
                </a:cubicBezTo>
                <a:lnTo>
                  <a:pt x="778363" y="367328"/>
                </a:lnTo>
                <a:cubicBezTo>
                  <a:pt x="780506" y="357874"/>
                  <a:pt x="783031" y="348396"/>
                  <a:pt x="784460" y="338871"/>
                </a:cubicBezTo>
                <a:cubicBezTo>
                  <a:pt x="785794" y="330299"/>
                  <a:pt x="788080" y="316390"/>
                  <a:pt x="783888" y="313534"/>
                </a:cubicBezTo>
                <a:lnTo>
                  <a:pt x="783887" y="313533"/>
                </a:lnTo>
                <a:lnTo>
                  <a:pt x="783887" y="313533"/>
                </a:lnTo>
                <a:close/>
                <a:moveTo>
                  <a:pt x="761560" y="281568"/>
                </a:moveTo>
                <a:lnTo>
                  <a:pt x="766454" y="295415"/>
                </a:lnTo>
                <a:lnTo>
                  <a:pt x="766455" y="295415"/>
                </a:lnTo>
                <a:close/>
                <a:moveTo>
                  <a:pt x="774880" y="24486"/>
                </a:moveTo>
                <a:lnTo>
                  <a:pt x="777142" y="74129"/>
                </a:lnTo>
                <a:cubicBezTo>
                  <a:pt x="775758" y="100174"/>
                  <a:pt x="771253" y="125876"/>
                  <a:pt x="767023" y="151569"/>
                </a:cubicBezTo>
                <a:lnTo>
                  <a:pt x="766824" y="153388"/>
                </a:lnTo>
                <a:lnTo>
                  <a:pt x="763010" y="177271"/>
                </a:lnTo>
                <a:lnTo>
                  <a:pt x="758551" y="228944"/>
                </a:lnTo>
                <a:lnTo>
                  <a:pt x="758551" y="228948"/>
                </a:lnTo>
                <a:lnTo>
                  <a:pt x="758551" y="228949"/>
                </a:lnTo>
                <a:lnTo>
                  <a:pt x="758551" y="228944"/>
                </a:lnTo>
                <a:lnTo>
                  <a:pt x="766824" y="153388"/>
                </a:lnTo>
                <a:lnTo>
                  <a:pt x="771220" y="125861"/>
                </a:lnTo>
                <a:cubicBezTo>
                  <a:pt x="773910" y="108703"/>
                  <a:pt x="776220" y="91492"/>
                  <a:pt x="777143" y="74129"/>
                </a:cubicBezTo>
                <a:close/>
                <a:moveTo>
                  <a:pt x="313353" y="0"/>
                </a:moveTo>
                <a:lnTo>
                  <a:pt x="777461" y="0"/>
                </a:lnTo>
                <a:lnTo>
                  <a:pt x="774743" y="21486"/>
                </a:lnTo>
                <a:lnTo>
                  <a:pt x="777461" y="1"/>
                </a:lnTo>
                <a:lnTo>
                  <a:pt x="4543953" y="2"/>
                </a:lnTo>
                <a:lnTo>
                  <a:pt x="4543953" y="6858002"/>
                </a:lnTo>
                <a:lnTo>
                  <a:pt x="284400" y="6858002"/>
                </a:lnTo>
                <a:lnTo>
                  <a:pt x="284400" y="6858001"/>
                </a:lnTo>
                <a:lnTo>
                  <a:pt x="284400" y="6858001"/>
                </a:lnTo>
                <a:lnTo>
                  <a:pt x="278237" y="6812064"/>
                </a:lnTo>
                <a:lnTo>
                  <a:pt x="283011" y="6776800"/>
                </a:lnTo>
                <a:cubicBezTo>
                  <a:pt x="286107" y="6765164"/>
                  <a:pt x="290857" y="6753698"/>
                  <a:pt x="297715" y="6742553"/>
                </a:cubicBezTo>
                <a:cubicBezTo>
                  <a:pt x="306003" y="6729219"/>
                  <a:pt x="311147" y="6716169"/>
                  <a:pt x="311551" y="6702977"/>
                </a:cubicBezTo>
                <a:lnTo>
                  <a:pt x="311551" y="6702976"/>
                </a:lnTo>
                <a:lnTo>
                  <a:pt x="311551" y="6702976"/>
                </a:lnTo>
                <a:cubicBezTo>
                  <a:pt x="311956" y="6689783"/>
                  <a:pt x="307622" y="6676448"/>
                  <a:pt x="296953" y="6662541"/>
                </a:cubicBezTo>
                <a:cubicBezTo>
                  <a:pt x="293286" y="6657825"/>
                  <a:pt x="290989" y="6651967"/>
                  <a:pt x="289870" y="6645552"/>
                </a:cubicBezTo>
                <a:lnTo>
                  <a:pt x="289858" y="6625225"/>
                </a:lnTo>
                <a:lnTo>
                  <a:pt x="306480" y="6588626"/>
                </a:lnTo>
                <a:cubicBezTo>
                  <a:pt x="312576" y="6582147"/>
                  <a:pt x="318672" y="6575479"/>
                  <a:pt x="328959" y="6564621"/>
                </a:cubicBezTo>
                <a:lnTo>
                  <a:pt x="328959" y="6564620"/>
                </a:lnTo>
                <a:lnTo>
                  <a:pt x="306480" y="6588625"/>
                </a:lnTo>
                <a:cubicBezTo>
                  <a:pt x="298003" y="6597578"/>
                  <a:pt x="291954" y="6611342"/>
                  <a:pt x="289858" y="6625224"/>
                </a:cubicBezTo>
                <a:lnTo>
                  <a:pt x="289858" y="6625225"/>
                </a:lnTo>
                <a:lnTo>
                  <a:pt x="289858" y="6625225"/>
                </a:lnTo>
                <a:cubicBezTo>
                  <a:pt x="287762" y="6639108"/>
                  <a:pt x="289619" y="6653111"/>
                  <a:pt x="296953" y="6662542"/>
                </a:cubicBezTo>
                <a:cubicBezTo>
                  <a:pt x="302288" y="6669496"/>
                  <a:pt x="306038" y="6676306"/>
                  <a:pt x="308405" y="6683027"/>
                </a:cubicBezTo>
                <a:lnTo>
                  <a:pt x="311551" y="6702976"/>
                </a:lnTo>
                <a:lnTo>
                  <a:pt x="297715" y="6742552"/>
                </a:lnTo>
                <a:cubicBezTo>
                  <a:pt x="283999" y="6764841"/>
                  <a:pt x="278713" y="6788417"/>
                  <a:pt x="278237" y="6812063"/>
                </a:cubicBezTo>
                <a:lnTo>
                  <a:pt x="278237" y="6812064"/>
                </a:lnTo>
                <a:lnTo>
                  <a:pt x="278237" y="6812064"/>
                </a:lnTo>
                <a:lnTo>
                  <a:pt x="284400" y="6858001"/>
                </a:lnTo>
                <a:lnTo>
                  <a:pt x="112147" y="6858001"/>
                </a:lnTo>
                <a:lnTo>
                  <a:pt x="102447" y="6815516"/>
                </a:lnTo>
                <a:cubicBezTo>
                  <a:pt x="96923" y="6793035"/>
                  <a:pt x="87016" y="6771319"/>
                  <a:pt x="83396" y="6748458"/>
                </a:cubicBezTo>
                <a:cubicBezTo>
                  <a:pt x="74824" y="6694164"/>
                  <a:pt x="68728" y="6639488"/>
                  <a:pt x="61870" y="6584812"/>
                </a:cubicBezTo>
                <a:cubicBezTo>
                  <a:pt x="54821" y="6528424"/>
                  <a:pt x="47391" y="6472225"/>
                  <a:pt x="41105" y="6415833"/>
                </a:cubicBezTo>
                <a:cubicBezTo>
                  <a:pt x="37865" y="6384972"/>
                  <a:pt x="37295" y="6353919"/>
                  <a:pt x="34247" y="6323058"/>
                </a:cubicBezTo>
                <a:cubicBezTo>
                  <a:pt x="31579" y="6296005"/>
                  <a:pt x="26626" y="6269144"/>
                  <a:pt x="23386" y="6242093"/>
                </a:cubicBezTo>
                <a:cubicBezTo>
                  <a:pt x="20720" y="6218660"/>
                  <a:pt x="19196" y="6195037"/>
                  <a:pt x="16528" y="6171605"/>
                </a:cubicBezTo>
                <a:cubicBezTo>
                  <a:pt x="12148" y="6134075"/>
                  <a:pt x="7194" y="6096736"/>
                  <a:pt x="2622" y="6059397"/>
                </a:cubicBezTo>
                <a:lnTo>
                  <a:pt x="0" y="6041769"/>
                </a:lnTo>
                <a:lnTo>
                  <a:pt x="0" y="6000937"/>
                </a:lnTo>
                <a:lnTo>
                  <a:pt x="3670" y="5957595"/>
                </a:lnTo>
                <a:lnTo>
                  <a:pt x="0" y="5912511"/>
                </a:lnTo>
                <a:lnTo>
                  <a:pt x="0" y="5886401"/>
                </a:lnTo>
                <a:lnTo>
                  <a:pt x="1098" y="5864318"/>
                </a:lnTo>
                <a:cubicBezTo>
                  <a:pt x="7576" y="5839361"/>
                  <a:pt x="16720" y="5815169"/>
                  <a:pt x="24720" y="5790592"/>
                </a:cubicBezTo>
                <a:cubicBezTo>
                  <a:pt x="25672" y="5787924"/>
                  <a:pt x="25864" y="5784686"/>
                  <a:pt x="26434" y="5781830"/>
                </a:cubicBezTo>
                <a:cubicBezTo>
                  <a:pt x="29675" y="5765635"/>
                  <a:pt x="32913" y="5749634"/>
                  <a:pt x="35771" y="5733440"/>
                </a:cubicBezTo>
                <a:cubicBezTo>
                  <a:pt x="37295" y="5724678"/>
                  <a:pt x="37485" y="5715723"/>
                  <a:pt x="38819" y="5706959"/>
                </a:cubicBezTo>
                <a:cubicBezTo>
                  <a:pt x="44153" y="5673050"/>
                  <a:pt x="35199" y="5635711"/>
                  <a:pt x="58250" y="5606372"/>
                </a:cubicBezTo>
                <a:cubicBezTo>
                  <a:pt x="73110" y="5587321"/>
                  <a:pt x="69680" y="5568842"/>
                  <a:pt x="67394" y="5548460"/>
                </a:cubicBezTo>
                <a:cubicBezTo>
                  <a:pt x="65680" y="5533027"/>
                  <a:pt x="66252" y="5517215"/>
                  <a:pt x="66060" y="5501594"/>
                </a:cubicBezTo>
                <a:cubicBezTo>
                  <a:pt x="65490" y="5474161"/>
                  <a:pt x="65298" y="5446728"/>
                  <a:pt x="64346" y="5419295"/>
                </a:cubicBezTo>
                <a:cubicBezTo>
                  <a:pt x="63966" y="5410531"/>
                  <a:pt x="59202" y="5401579"/>
                  <a:pt x="59964" y="5393005"/>
                </a:cubicBezTo>
                <a:cubicBezTo>
                  <a:pt x="63584" y="5353379"/>
                  <a:pt x="69300" y="5313754"/>
                  <a:pt x="72538" y="5274129"/>
                </a:cubicBezTo>
                <a:cubicBezTo>
                  <a:pt x="74442" y="5251650"/>
                  <a:pt x="70824" y="5228597"/>
                  <a:pt x="73490" y="5206308"/>
                </a:cubicBezTo>
                <a:cubicBezTo>
                  <a:pt x="76538" y="5180591"/>
                  <a:pt x="84348" y="5155445"/>
                  <a:pt x="89113" y="5129916"/>
                </a:cubicBezTo>
                <a:cubicBezTo>
                  <a:pt x="90445" y="5122867"/>
                  <a:pt x="88731" y="5115057"/>
                  <a:pt x="88351" y="5107627"/>
                </a:cubicBezTo>
                <a:cubicBezTo>
                  <a:pt x="87968" y="5099245"/>
                  <a:pt x="87206" y="5091052"/>
                  <a:pt x="87016" y="5082670"/>
                </a:cubicBezTo>
                <a:cubicBezTo>
                  <a:pt x="86634" y="5057141"/>
                  <a:pt x="87206" y="5031614"/>
                  <a:pt x="85872" y="5006086"/>
                </a:cubicBezTo>
                <a:cubicBezTo>
                  <a:pt x="85110" y="4990465"/>
                  <a:pt x="77300" y="4974082"/>
                  <a:pt x="80158" y="4959602"/>
                </a:cubicBezTo>
                <a:cubicBezTo>
                  <a:pt x="85682" y="4930075"/>
                  <a:pt x="73300" y="4900546"/>
                  <a:pt x="83586" y="4871019"/>
                </a:cubicBezTo>
                <a:cubicBezTo>
                  <a:pt x="86634" y="4861873"/>
                  <a:pt x="79014" y="4849300"/>
                  <a:pt x="78634" y="4838250"/>
                </a:cubicBezTo>
                <a:cubicBezTo>
                  <a:pt x="77682" y="4810627"/>
                  <a:pt x="77872" y="4783004"/>
                  <a:pt x="78062" y="4755381"/>
                </a:cubicBezTo>
                <a:cubicBezTo>
                  <a:pt x="78252" y="4730614"/>
                  <a:pt x="75586" y="4704895"/>
                  <a:pt x="80920" y="4681083"/>
                </a:cubicBezTo>
                <a:cubicBezTo>
                  <a:pt x="86634" y="4656126"/>
                  <a:pt x="85872" y="4633647"/>
                  <a:pt x="79396" y="4609452"/>
                </a:cubicBezTo>
                <a:cubicBezTo>
                  <a:pt x="75014" y="4592878"/>
                  <a:pt x="74442" y="4575351"/>
                  <a:pt x="73110" y="4558207"/>
                </a:cubicBezTo>
                <a:cubicBezTo>
                  <a:pt x="71586" y="4539728"/>
                  <a:pt x="75586" y="4519343"/>
                  <a:pt x="69300" y="4502579"/>
                </a:cubicBezTo>
                <a:cubicBezTo>
                  <a:pt x="50629" y="4452665"/>
                  <a:pt x="46629" y="4401419"/>
                  <a:pt x="46629" y="4349222"/>
                </a:cubicBezTo>
                <a:cubicBezTo>
                  <a:pt x="46629" y="4339695"/>
                  <a:pt x="49295" y="4329979"/>
                  <a:pt x="52153" y="4320837"/>
                </a:cubicBezTo>
                <a:cubicBezTo>
                  <a:pt x="69300" y="4267493"/>
                  <a:pt x="67776" y="4213961"/>
                  <a:pt x="57297" y="4159667"/>
                </a:cubicBezTo>
                <a:cubicBezTo>
                  <a:pt x="55011" y="4148427"/>
                  <a:pt x="54629" y="4135854"/>
                  <a:pt x="56915" y="4124614"/>
                </a:cubicBezTo>
                <a:cubicBezTo>
                  <a:pt x="63584" y="4092989"/>
                  <a:pt x="74634" y="4062318"/>
                  <a:pt x="79396" y="4030503"/>
                </a:cubicBezTo>
                <a:cubicBezTo>
                  <a:pt x="87206" y="3977925"/>
                  <a:pt x="60918" y="3932394"/>
                  <a:pt x="43771" y="3885338"/>
                </a:cubicBezTo>
                <a:cubicBezTo>
                  <a:pt x="31627" y="3851761"/>
                  <a:pt x="8016" y="3821935"/>
                  <a:pt x="426" y="3786777"/>
                </a:cubicBezTo>
                <a:lnTo>
                  <a:pt x="0" y="3773897"/>
                </a:lnTo>
                <a:lnTo>
                  <a:pt x="0" y="3393882"/>
                </a:lnTo>
                <a:lnTo>
                  <a:pt x="11838" y="3359516"/>
                </a:lnTo>
                <a:cubicBezTo>
                  <a:pt x="14434" y="3346205"/>
                  <a:pt x="14910" y="3332774"/>
                  <a:pt x="12910" y="3318771"/>
                </a:cubicBezTo>
                <a:cubicBezTo>
                  <a:pt x="12243" y="3314104"/>
                  <a:pt x="9909" y="3308770"/>
                  <a:pt x="6718" y="3304079"/>
                </a:cubicBezTo>
                <a:lnTo>
                  <a:pt x="0" y="3297657"/>
                </a:lnTo>
                <a:lnTo>
                  <a:pt x="0" y="3207867"/>
                </a:lnTo>
                <a:lnTo>
                  <a:pt x="15553" y="3186771"/>
                </a:lnTo>
                <a:cubicBezTo>
                  <a:pt x="28483" y="3162329"/>
                  <a:pt x="30484" y="3134647"/>
                  <a:pt x="36341" y="3107500"/>
                </a:cubicBezTo>
                <a:cubicBezTo>
                  <a:pt x="41105" y="3085403"/>
                  <a:pt x="41295" y="3064827"/>
                  <a:pt x="38057" y="3042728"/>
                </a:cubicBezTo>
                <a:cubicBezTo>
                  <a:pt x="30817" y="2994722"/>
                  <a:pt x="41105" y="2948047"/>
                  <a:pt x="54249" y="2901943"/>
                </a:cubicBezTo>
                <a:cubicBezTo>
                  <a:pt x="63012" y="2871462"/>
                  <a:pt x="68346" y="2840219"/>
                  <a:pt x="77300" y="2809930"/>
                </a:cubicBezTo>
                <a:cubicBezTo>
                  <a:pt x="84158" y="2787259"/>
                  <a:pt x="92351" y="2764590"/>
                  <a:pt x="103399" y="2743826"/>
                </a:cubicBezTo>
                <a:cubicBezTo>
                  <a:pt x="119594" y="2713723"/>
                  <a:pt x="143978" y="2687436"/>
                  <a:pt x="137500" y="2649143"/>
                </a:cubicBezTo>
                <a:cubicBezTo>
                  <a:pt x="131786" y="2615421"/>
                  <a:pt x="143786" y="2584942"/>
                  <a:pt x="155217" y="2554079"/>
                </a:cubicBezTo>
                <a:cubicBezTo>
                  <a:pt x="163599" y="2531409"/>
                  <a:pt x="172173" y="2508742"/>
                  <a:pt x="177507" y="2485307"/>
                </a:cubicBezTo>
                <a:cubicBezTo>
                  <a:pt x="183794" y="2457492"/>
                  <a:pt x="181126" y="2426059"/>
                  <a:pt x="192748" y="2401292"/>
                </a:cubicBezTo>
                <a:cubicBezTo>
                  <a:pt x="204940" y="2375383"/>
                  <a:pt x="196748" y="2353859"/>
                  <a:pt x="193318" y="2330806"/>
                </a:cubicBezTo>
                <a:cubicBezTo>
                  <a:pt x="187984" y="2294039"/>
                  <a:pt x="178077" y="2257459"/>
                  <a:pt x="190652" y="2220312"/>
                </a:cubicBezTo>
                <a:cubicBezTo>
                  <a:pt x="205892" y="2175163"/>
                  <a:pt x="222275" y="2130393"/>
                  <a:pt x="236753" y="2085054"/>
                </a:cubicBezTo>
                <a:cubicBezTo>
                  <a:pt x="242280" y="2067525"/>
                  <a:pt x="244566" y="2048668"/>
                  <a:pt x="247042" y="2030378"/>
                </a:cubicBezTo>
                <a:cubicBezTo>
                  <a:pt x="249138" y="2013043"/>
                  <a:pt x="243804" y="1992279"/>
                  <a:pt x="251804" y="1978940"/>
                </a:cubicBezTo>
                <a:cubicBezTo>
                  <a:pt x="272379" y="1944649"/>
                  <a:pt x="282475" y="1909408"/>
                  <a:pt x="282475" y="1869780"/>
                </a:cubicBezTo>
                <a:cubicBezTo>
                  <a:pt x="282475" y="1854920"/>
                  <a:pt x="291049" y="1840441"/>
                  <a:pt x="292573" y="1825393"/>
                </a:cubicBezTo>
                <a:cubicBezTo>
                  <a:pt x="294477" y="1804816"/>
                  <a:pt x="299622" y="1781194"/>
                  <a:pt x="292381" y="1763287"/>
                </a:cubicBezTo>
                <a:cubicBezTo>
                  <a:pt x="275237" y="1721185"/>
                  <a:pt x="289525" y="1687086"/>
                  <a:pt x="306480" y="1650317"/>
                </a:cubicBezTo>
                <a:cubicBezTo>
                  <a:pt x="323244" y="1614120"/>
                  <a:pt x="336579" y="1576019"/>
                  <a:pt x="347629" y="1537537"/>
                </a:cubicBezTo>
                <a:cubicBezTo>
                  <a:pt x="351629" y="1523059"/>
                  <a:pt x="344961" y="1505724"/>
                  <a:pt x="343629" y="1489720"/>
                </a:cubicBezTo>
                <a:cubicBezTo>
                  <a:pt x="343247" y="1484004"/>
                  <a:pt x="342675" y="1477717"/>
                  <a:pt x="344581" y="1472575"/>
                </a:cubicBezTo>
                <a:cubicBezTo>
                  <a:pt x="362870" y="1422854"/>
                  <a:pt x="376776" y="1372368"/>
                  <a:pt x="367252" y="1318456"/>
                </a:cubicBezTo>
                <a:cubicBezTo>
                  <a:pt x="366298" y="1313504"/>
                  <a:pt x="368394" y="1307978"/>
                  <a:pt x="369728" y="1303024"/>
                </a:cubicBezTo>
                <a:cubicBezTo>
                  <a:pt x="376586" y="1278829"/>
                  <a:pt x="387444" y="1255206"/>
                  <a:pt x="389921" y="1230633"/>
                </a:cubicBezTo>
                <a:cubicBezTo>
                  <a:pt x="396017" y="1170051"/>
                  <a:pt x="398495" y="1109091"/>
                  <a:pt x="402495" y="1048125"/>
                </a:cubicBezTo>
                <a:cubicBezTo>
                  <a:pt x="402685" y="1044315"/>
                  <a:pt x="402685" y="1040315"/>
                  <a:pt x="404019" y="1036887"/>
                </a:cubicBezTo>
                <a:cubicBezTo>
                  <a:pt x="412211" y="1014406"/>
                  <a:pt x="409543" y="994785"/>
                  <a:pt x="393923" y="975733"/>
                </a:cubicBezTo>
                <a:cubicBezTo>
                  <a:pt x="387064" y="967350"/>
                  <a:pt x="383444" y="955920"/>
                  <a:pt x="379634" y="945444"/>
                </a:cubicBezTo>
                <a:cubicBezTo>
                  <a:pt x="373918" y="930011"/>
                  <a:pt x="368394" y="914200"/>
                  <a:pt x="364774" y="898198"/>
                </a:cubicBezTo>
                <a:cubicBezTo>
                  <a:pt x="361346" y="882384"/>
                  <a:pt x="356583" y="865430"/>
                  <a:pt x="359250" y="850189"/>
                </a:cubicBezTo>
                <a:cubicBezTo>
                  <a:pt x="364012" y="822756"/>
                  <a:pt x="374680" y="796655"/>
                  <a:pt x="381730" y="769605"/>
                </a:cubicBezTo>
                <a:cubicBezTo>
                  <a:pt x="384206" y="760270"/>
                  <a:pt x="383824" y="749982"/>
                  <a:pt x="384016" y="740268"/>
                </a:cubicBezTo>
                <a:cubicBezTo>
                  <a:pt x="384586" y="717977"/>
                  <a:pt x="379062" y="695116"/>
                  <a:pt x="394875" y="674923"/>
                </a:cubicBezTo>
                <a:cubicBezTo>
                  <a:pt x="409733" y="656255"/>
                  <a:pt x="405353" y="637392"/>
                  <a:pt x="394113" y="617772"/>
                </a:cubicBezTo>
                <a:cubicBezTo>
                  <a:pt x="386110" y="603673"/>
                  <a:pt x="379824" y="587672"/>
                  <a:pt x="376776" y="571860"/>
                </a:cubicBezTo>
                <a:cubicBezTo>
                  <a:pt x="372586" y="550141"/>
                  <a:pt x="370870" y="528615"/>
                  <a:pt x="373348" y="505182"/>
                </a:cubicBezTo>
                <a:cubicBezTo>
                  <a:pt x="375062" y="488607"/>
                  <a:pt x="375824" y="475081"/>
                  <a:pt x="385920" y="462126"/>
                </a:cubicBezTo>
                <a:cubicBezTo>
                  <a:pt x="387444" y="460032"/>
                  <a:pt x="387826" y="456222"/>
                  <a:pt x="387634" y="453364"/>
                </a:cubicBezTo>
                <a:cubicBezTo>
                  <a:pt x="384396" y="415835"/>
                  <a:pt x="386110" y="378686"/>
                  <a:pt x="388399" y="340774"/>
                </a:cubicBezTo>
                <a:cubicBezTo>
                  <a:pt x="391445" y="292579"/>
                  <a:pt x="382492" y="241901"/>
                  <a:pt x="350487" y="200182"/>
                </a:cubicBezTo>
                <a:cubicBezTo>
                  <a:pt x="345723" y="194085"/>
                  <a:pt x="343629" y="184941"/>
                  <a:pt x="342485" y="176939"/>
                </a:cubicBezTo>
                <a:cubicBezTo>
                  <a:pt x="337533" y="139219"/>
                  <a:pt x="334103" y="101308"/>
                  <a:pt x="328579" y="63587"/>
                </a:cubicBezTo>
                <a:cubicBezTo>
                  <a:pt x="325530" y="43012"/>
                  <a:pt x="322862" y="21486"/>
                  <a:pt x="314480" y="2817"/>
                </a:cubicBezTo>
                <a:close/>
              </a:path>
            </a:pathLst>
          </a:custGeom>
          <a:noFill/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710447-AD07-46F8-AD96-9C6856B460AF}"/>
              </a:ext>
            </a:extLst>
          </p:cNvPr>
          <p:cNvSpPr txBox="1"/>
          <p:nvPr/>
        </p:nvSpPr>
        <p:spPr>
          <a:xfrm>
            <a:off x="710214" y="2396971"/>
            <a:ext cx="664937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/>
              <a:t>Deondre’ Rutues MA, MBA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/>
              <a:t>Trading/Investing since March 2013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/>
              <a:t>Behavioral Economics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0AB080-69BB-4F5C-981F-48306D216AEA}"/>
              </a:ext>
            </a:extLst>
          </p:cNvPr>
          <p:cNvSpPr txBox="1"/>
          <p:nvPr/>
        </p:nvSpPr>
        <p:spPr>
          <a:xfrm>
            <a:off x="405753" y="6209655"/>
            <a:ext cx="7242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Disclaimer: I am not a financial advisor. This Masterclass is for educational purposes only and should not be construed as financial investment advice.</a:t>
            </a:r>
          </a:p>
        </p:txBody>
      </p:sp>
    </p:spTree>
    <p:extLst>
      <p:ext uri="{BB962C8B-B14F-4D97-AF65-F5344CB8AC3E}">
        <p14:creationId xmlns:p14="http://schemas.microsoft.com/office/powerpoint/2010/main" val="169603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5" name="Rectangle 7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16" name="Rectangle 7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C71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3F3B0B-EBDF-4E2F-8E97-71BCF50E3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36" y="2074363"/>
            <a:ext cx="3241964" cy="3042582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REMOVE YOUR FEELINGS</a:t>
            </a:r>
          </a:p>
        </p:txBody>
      </p:sp>
      <p:pic>
        <p:nvPicPr>
          <p:cNvPr id="21506" name="Picture 2" descr="Tactical Asset Allocation to Ride Volatility - Random DimES">
            <a:extLst>
              <a:ext uri="{FF2B5EF4-FFF2-40B4-BE49-F238E27FC236}">
                <a16:creationId xmlns:a16="http://schemas.microsoft.com/office/drawing/2014/main" id="{E82B9042-D349-4BE4-B542-42610ED7D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9345" y="230910"/>
            <a:ext cx="7952510" cy="632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4D066E-AC5F-490D-A1FE-5CFFF49F7257}"/>
              </a:ext>
            </a:extLst>
          </p:cNvPr>
          <p:cNvSpPr txBox="1"/>
          <p:nvPr/>
        </p:nvSpPr>
        <p:spPr>
          <a:xfrm>
            <a:off x="5346576" y="6500260"/>
            <a:ext cx="60945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dirty="0">
                <a:solidFill>
                  <a:srgbClr val="111111"/>
                </a:solidFill>
                <a:effectLst/>
                <a:latin typeface="SourceSansPro"/>
              </a:rPr>
              <a:t>"The biggest risk of all is not taking one."</a:t>
            </a:r>
            <a:r>
              <a:rPr lang="en-US" sz="1600" b="0" i="0" dirty="0">
                <a:solidFill>
                  <a:srgbClr val="111111"/>
                </a:solidFill>
                <a:effectLst/>
                <a:latin typeface="SourceSansPro"/>
              </a:rPr>
              <a:t> — </a:t>
            </a:r>
            <a:r>
              <a:rPr lang="en-US" sz="1600" b="0" i="0" dirty="0" err="1">
                <a:solidFill>
                  <a:srgbClr val="111111"/>
                </a:solidFill>
                <a:effectLst/>
                <a:latin typeface="SourceSansPro"/>
              </a:rPr>
              <a:t>Mellody</a:t>
            </a:r>
            <a:r>
              <a:rPr lang="en-US" sz="1600" b="0" i="0" dirty="0">
                <a:solidFill>
                  <a:srgbClr val="111111"/>
                </a:solidFill>
                <a:effectLst/>
                <a:latin typeface="SourceSansPro"/>
              </a:rPr>
              <a:t> Hobson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16059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brown wooden blocks on white surface">
            <a:extLst>
              <a:ext uri="{FF2B5EF4-FFF2-40B4-BE49-F238E27FC236}">
                <a16:creationId xmlns:a16="http://schemas.microsoft.com/office/drawing/2014/main" id="{FC776C16-BA63-46F4-957D-DEDDEACF4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/>
          <a:stretch/>
        </p:blipFill>
        <p:spPr bwMode="auto">
          <a:xfrm>
            <a:off x="-18" y="10"/>
            <a:ext cx="9141744" cy="6857990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Face with Steam from Nose Emoji (U+1F624)">
            <a:extLst>
              <a:ext uri="{FF2B5EF4-FFF2-40B4-BE49-F238E27FC236}">
                <a16:creationId xmlns:a16="http://schemas.microsoft.com/office/drawing/2014/main" id="{02C09731-28CB-4887-8121-F1C64899CC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" r="3214" b="1"/>
          <a:stretch/>
        </p:blipFill>
        <p:spPr bwMode="auto">
          <a:xfrm>
            <a:off x="5790371" y="10"/>
            <a:ext cx="6401647" cy="6852984"/>
          </a:xfrm>
          <a:custGeom>
            <a:avLst/>
            <a:gdLst/>
            <a:ahLst/>
            <a:cxnLst/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557ADA24-F07F-4AF3-A108-8B0538C1B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73847"/>
            <a:ext cx="6434783" cy="3310306"/>
          </a:xfrm>
          <a:custGeom>
            <a:avLst/>
            <a:gdLst>
              <a:gd name="connsiteX0" fmla="*/ 0 w 6434783"/>
              <a:gd name="connsiteY0" fmla="*/ 0 h 3310306"/>
              <a:gd name="connsiteX1" fmla="*/ 3829872 w 6434783"/>
              <a:gd name="connsiteY1" fmla="*/ 0 h 3310306"/>
              <a:gd name="connsiteX2" fmla="*/ 4896100 w 6434783"/>
              <a:gd name="connsiteY2" fmla="*/ 0 h 3310306"/>
              <a:gd name="connsiteX3" fmla="*/ 4901677 w 6434783"/>
              <a:gd name="connsiteY3" fmla="*/ 0 h 3310306"/>
              <a:gd name="connsiteX4" fmla="*/ 6434783 w 6434783"/>
              <a:gd name="connsiteY4" fmla="*/ 3310306 h 3310306"/>
              <a:gd name="connsiteX5" fmla="*/ 0 w 6434783"/>
              <a:gd name="connsiteY5" fmla="*/ 3310306 h 331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34783" h="3310306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6434783" y="3310306"/>
                </a:lnTo>
                <a:lnTo>
                  <a:pt x="0" y="33103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DCFABA-485C-42C5-B74A-0768145D44A5}"/>
              </a:ext>
            </a:extLst>
          </p:cNvPr>
          <p:cNvSpPr txBox="1"/>
          <p:nvPr/>
        </p:nvSpPr>
        <p:spPr>
          <a:xfrm>
            <a:off x="304800" y="2355273"/>
            <a:ext cx="46366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7200" dirty="0">
                <a:solidFill>
                  <a:schemeClr val="accent6">
                    <a:lumMod val="75000"/>
                  </a:schemeClr>
                </a:solidFill>
              </a:rPr>
              <a:t>ASSESS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7200" dirty="0">
                <a:solidFill>
                  <a:schemeClr val="accent6">
                    <a:lumMod val="75000"/>
                  </a:schemeClr>
                </a:solidFill>
              </a:rPr>
              <a:t>RESPOND</a:t>
            </a:r>
          </a:p>
        </p:txBody>
      </p:sp>
    </p:spTree>
    <p:extLst>
      <p:ext uri="{BB962C8B-B14F-4D97-AF65-F5344CB8AC3E}">
        <p14:creationId xmlns:p14="http://schemas.microsoft.com/office/powerpoint/2010/main" val="219171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70">
            <a:extLst>
              <a:ext uri="{FF2B5EF4-FFF2-40B4-BE49-F238E27FC236}">
                <a16:creationId xmlns:a16="http://schemas.microsoft.com/office/drawing/2014/main" id="{ED55A19D-297C-4231-AD1F-08EF9B4AA8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5" name="Rectangle 72">
            <a:extLst>
              <a:ext uri="{FF2B5EF4-FFF2-40B4-BE49-F238E27FC236}">
                <a16:creationId xmlns:a16="http://schemas.microsoft.com/office/drawing/2014/main" id="{EBAB6C56-3D38-4923-996E-BD474BBB9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86" name="Rectangle 74">
            <a:extLst>
              <a:ext uri="{FF2B5EF4-FFF2-40B4-BE49-F238E27FC236}">
                <a16:creationId xmlns:a16="http://schemas.microsoft.com/office/drawing/2014/main" id="{20CD21DB-082D-417D-A5AB-FC838AF9D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4600" y="662169"/>
            <a:ext cx="10289033" cy="5694181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482" name="Picture 2" descr="Value Investing : The Pendulum of Greed and Fear - EquityLion">
            <a:extLst>
              <a:ext uri="{FF2B5EF4-FFF2-40B4-BE49-F238E27FC236}">
                <a16:creationId xmlns:a16="http://schemas.microsoft.com/office/drawing/2014/main" id="{07E7C711-9922-4743-9996-2603D7279E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" t="430" r="-619" b="13274"/>
          <a:stretch/>
        </p:blipFill>
        <p:spPr bwMode="auto">
          <a:xfrm>
            <a:off x="1106054" y="71413"/>
            <a:ext cx="10171545" cy="6124418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2404A9-3EAC-42E7-9287-D6ADB76B0BF9}"/>
              </a:ext>
            </a:extLst>
          </p:cNvPr>
          <p:cNvSpPr txBox="1"/>
          <p:nvPr/>
        </p:nvSpPr>
        <p:spPr>
          <a:xfrm>
            <a:off x="3507421" y="662169"/>
            <a:ext cx="60945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dirty="0">
                <a:solidFill>
                  <a:srgbClr val="111111"/>
                </a:solidFill>
                <a:effectLst/>
                <a:latin typeface="SourceSansPro"/>
              </a:rPr>
              <a:t>"You get recessions, you have stock market declines. If you don't understand that's going to happen, then you're not ready, you won't do well in the markets."</a:t>
            </a:r>
            <a:r>
              <a:rPr lang="en-US" sz="1600" b="0" i="0" dirty="0">
                <a:solidFill>
                  <a:srgbClr val="111111"/>
                </a:solidFill>
                <a:effectLst/>
                <a:latin typeface="SourceSansPro"/>
              </a:rPr>
              <a:t> — Peter Lynch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4189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4" name="Rectangle 70">
            <a:extLst>
              <a:ext uri="{FF2B5EF4-FFF2-40B4-BE49-F238E27FC236}">
                <a16:creationId xmlns:a16="http://schemas.microsoft.com/office/drawing/2014/main" id="{71CFE9EA-50D8-4028-BE42-DC2D813BE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4892040"/>
            <a:ext cx="11548872" cy="1645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6A9CE1-B25B-4774-BE5D-558C17639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976" y="5093208"/>
            <a:ext cx="6976872" cy="12618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DOLLAR COST AVERAGING</a:t>
            </a:r>
            <a:endParaRPr lang="en-US" sz="4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ABD95C-D970-4A91-99EA-271B1C198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093208"/>
            <a:ext cx="2889504" cy="12618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2000">
                <a:solidFill>
                  <a:schemeClr val="bg2"/>
                </a:solidFill>
              </a:rPr>
              <a:t>PERIODIC</a:t>
            </a:r>
            <a:r>
              <a:rPr lang="en-US" sz="2000" kern="1200">
                <a:solidFill>
                  <a:schemeClr val="bg2"/>
                </a:solidFill>
                <a:latin typeface="+mn-lt"/>
                <a:ea typeface="+mn-ea"/>
                <a:cs typeface="+mn-cs"/>
              </a:rPr>
              <a:t> INVESTMENTS MADE REGARDLESS OF ASSET PRICE  </a:t>
            </a:r>
            <a:endParaRPr lang="en-US" sz="2000" kern="1200" dirty="0">
              <a:solidFill>
                <a:schemeClr val="bg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6626" name="Picture 2" descr="You should only Dollar-Cost-Average for 12 months? – Miss Niao's Financial  Journey (and other random stuff)">
            <a:extLst>
              <a:ext uri="{FF2B5EF4-FFF2-40B4-BE49-F238E27FC236}">
                <a16:creationId xmlns:a16="http://schemas.microsoft.com/office/drawing/2014/main" id="{9312F747-06CA-46D2-AB89-B3AE96280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4500" y="357251"/>
            <a:ext cx="8763000" cy="420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635" name="Straight Connector 72">
            <a:extLst>
              <a:ext uri="{FF2B5EF4-FFF2-40B4-BE49-F238E27FC236}">
                <a16:creationId xmlns:a16="http://schemas.microsoft.com/office/drawing/2014/main" id="{9A218DD6-0CC7-465B-B80F-747F97B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5264106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nline Media 3" title="Is Dollar-Cost Averaging Better Than Lump-Sum Investing? | Comment Below">
            <a:hlinkClick r:id="" action="ppaction://media"/>
            <a:extLst>
              <a:ext uri="{FF2B5EF4-FFF2-40B4-BE49-F238E27FC236}">
                <a16:creationId xmlns:a16="http://schemas.microsoft.com/office/drawing/2014/main" id="{91056A06-B277-4853-A973-CB981F29299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46306" y="5006594"/>
            <a:ext cx="3449038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80020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4" name="Rectangle 70">
            <a:extLst>
              <a:ext uri="{FF2B5EF4-FFF2-40B4-BE49-F238E27FC236}">
                <a16:creationId xmlns:a16="http://schemas.microsoft.com/office/drawing/2014/main" id="{71CFE9EA-50D8-4028-BE42-DC2D813BE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4892040"/>
            <a:ext cx="11548872" cy="1645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6A9CE1-B25B-4774-BE5D-558C17639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976" y="5093208"/>
            <a:ext cx="6976872" cy="12618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DOLLAR COST AVERAGING</a:t>
            </a:r>
            <a:endParaRPr lang="en-US" sz="4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ABD95C-D970-4A91-99EA-271B1C198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093208"/>
            <a:ext cx="2889504" cy="12618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2000">
                <a:solidFill>
                  <a:schemeClr val="bg2"/>
                </a:solidFill>
              </a:rPr>
              <a:t>PERIODIC</a:t>
            </a:r>
            <a:r>
              <a:rPr lang="en-US" sz="2000" kern="1200">
                <a:solidFill>
                  <a:schemeClr val="bg2"/>
                </a:solidFill>
                <a:latin typeface="+mn-lt"/>
                <a:ea typeface="+mn-ea"/>
                <a:cs typeface="+mn-cs"/>
              </a:rPr>
              <a:t> INVESTMENTS MADE REGARDLESS OF ASSET PRICE  </a:t>
            </a:r>
            <a:endParaRPr lang="en-US" sz="2000" kern="1200" dirty="0">
              <a:solidFill>
                <a:schemeClr val="bg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6626" name="Picture 2" descr="You should only Dollar-Cost-Average for 12 months? – Miss Niao's Financial  Journey (and other random stuff)">
            <a:extLst>
              <a:ext uri="{FF2B5EF4-FFF2-40B4-BE49-F238E27FC236}">
                <a16:creationId xmlns:a16="http://schemas.microsoft.com/office/drawing/2014/main" id="{9312F747-06CA-46D2-AB89-B3AE96280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4500" y="357251"/>
            <a:ext cx="8763000" cy="420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6635" name="Straight Connector 72">
            <a:extLst>
              <a:ext uri="{FF2B5EF4-FFF2-40B4-BE49-F238E27FC236}">
                <a16:creationId xmlns:a16="http://schemas.microsoft.com/office/drawing/2014/main" id="{9A218DD6-0CC7-465B-B80F-747F97B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5264106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nline Media 3" title="Is Dollar-Cost Averaging Better Than Lump-Sum Investing? | Comment Below">
            <a:hlinkClick r:id="" action="ppaction://media"/>
            <a:extLst>
              <a:ext uri="{FF2B5EF4-FFF2-40B4-BE49-F238E27FC236}">
                <a16:creationId xmlns:a16="http://schemas.microsoft.com/office/drawing/2014/main" id="{91056A06-B277-4853-A973-CB981F29299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14500" y="320040"/>
            <a:ext cx="8763000" cy="424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73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>
            <a:extLst>
              <a:ext uri="{FF2B5EF4-FFF2-40B4-BE49-F238E27FC236}">
                <a16:creationId xmlns:a16="http://schemas.microsoft.com/office/drawing/2014/main" id="{A5F61743-E8A1-4617-BB70-C5A559F28D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0" r="9091" b="977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4" name="Rectangle 72">
            <a:extLst>
              <a:ext uri="{FF2B5EF4-FFF2-40B4-BE49-F238E27FC236}">
                <a16:creationId xmlns:a16="http://schemas.microsoft.com/office/drawing/2014/main" id="{ED49FE6D-E54D-4A15-9572-966ED42F8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1489"/>
            <a:ext cx="12192000" cy="2077327"/>
          </a:xfrm>
          <a:prstGeom prst="rect">
            <a:avLst/>
          </a:prstGeom>
          <a:solidFill>
            <a:schemeClr val="tx1">
              <a:lumMod val="75000"/>
              <a:lumOff val="25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8B51E2-7EFD-4B54-BC7F-89BC8B1DC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4408007"/>
            <a:ext cx="7179565" cy="172609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5000" dirty="0">
                <a:solidFill>
                  <a:schemeClr val="bg1"/>
                </a:solidFill>
              </a:rPr>
              <a:t>YOU HAVE TO PAY TAXES ON YOUR INVESTMENTS!!!</a:t>
            </a:r>
          </a:p>
        </p:txBody>
      </p:sp>
      <p:cxnSp>
        <p:nvCxnSpPr>
          <p:cNvPr id="17415" name="Straight Connector 74">
            <a:extLst>
              <a:ext uri="{FF2B5EF4-FFF2-40B4-BE49-F238E27FC236}">
                <a16:creationId xmlns:a16="http://schemas.microsoft.com/office/drawing/2014/main" id="{EAFC8083-BBFA-464C-A805-4E844F66B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414969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  <a:alpha val="9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16" name="Straight Connector 76">
            <a:extLst>
              <a:ext uri="{FF2B5EF4-FFF2-40B4-BE49-F238E27FC236}">
                <a16:creationId xmlns:a16="http://schemas.microsoft.com/office/drawing/2014/main" id="{71079A94-0BF9-4FA0-96CD-4A28A308F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93742" y="4575243"/>
            <a:ext cx="0" cy="146304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CC752BC6-CDD2-4020-8DCF-B5E813CD3A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641654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  <a:alpha val="9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B23AFA86-A612-486C-BA9B-B76B5BB70725}"/>
              </a:ext>
            </a:extLst>
          </p:cNvPr>
          <p:cNvSpPr txBox="1"/>
          <p:nvPr/>
        </p:nvSpPr>
        <p:spPr>
          <a:xfrm>
            <a:off x="8093742" y="4169773"/>
            <a:ext cx="451658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CAPITAL GAINS TAX: TAX ON THE AMOUNT EXCEEDING ORIGINAL PURCHASE AMOUNT</a:t>
            </a:r>
          </a:p>
          <a:p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CAPITAL LOSS: LOSS INCURRED WHEN SELL PRICE IS UNDER ORIGINAL PURCHASE AMOUNT</a:t>
            </a:r>
          </a:p>
        </p:txBody>
      </p:sp>
    </p:spTree>
    <p:extLst>
      <p:ext uri="{BB962C8B-B14F-4D97-AF65-F5344CB8AC3E}">
        <p14:creationId xmlns:p14="http://schemas.microsoft.com/office/powerpoint/2010/main" val="135265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4A45E7C-F82E-48EB-AD84-B3B506FDCC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37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-1036320" y="1003758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9600" b="0" i="0" u="none" strike="noStrike" cap="none" spc="2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ACTIVITY #2</a:t>
            </a:r>
          </a:p>
        </p:txBody>
      </p:sp>
      <p:sp>
        <p:nvSpPr>
          <p:cNvPr id="3" name="AutoShape 3"/>
          <p:cNvSpPr/>
          <p:nvPr/>
        </p:nvSpPr>
        <p:spPr>
          <a:xfrm>
            <a:off x="4840606" y="6102177"/>
            <a:ext cx="2972089" cy="70023"/>
          </a:xfrm>
          <a:prstGeom prst="rect">
            <a:avLst/>
          </a:prstGeom>
          <a:solidFill>
            <a:srgbClr val="FFFFFF"/>
          </a:solidFill>
        </p:spPr>
      </p:sp>
    </p:spTree>
    <p:extLst>
      <p:ext uri="{BB962C8B-B14F-4D97-AF65-F5344CB8AC3E}">
        <p14:creationId xmlns:p14="http://schemas.microsoft.com/office/powerpoint/2010/main" val="231908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rayscale photo of Wall St. signage">
            <a:extLst>
              <a:ext uri="{FF2B5EF4-FFF2-40B4-BE49-F238E27FC236}">
                <a16:creationId xmlns:a16="http://schemas.microsoft.com/office/drawing/2014/main" id="{02F352BA-2B8A-4498-B82F-F1A03D31C0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7" r="14797" b="414"/>
          <a:stretch/>
        </p:blipFill>
        <p:spPr bwMode="auto">
          <a:xfrm>
            <a:off x="2562726" y="1"/>
            <a:ext cx="962927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Freeform: Shape 70">
            <a:extLst>
              <a:ext uri="{FF2B5EF4-FFF2-40B4-BE49-F238E27FC236}">
                <a16:creationId xmlns:a16="http://schemas.microsoft.com/office/drawing/2014/main" id="{D928DD85-BB99-450D-A702-2683E0296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0" name="Freeform: Shape 72">
            <a:extLst>
              <a:ext uri="{FF2B5EF4-FFF2-40B4-BE49-F238E27FC236}">
                <a16:creationId xmlns:a16="http://schemas.microsoft.com/office/drawing/2014/main" id="{240E5BD2-4019-4012-A1AA-628900E65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936922-8AC3-4475-93D0-3FF2CFD9B1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5977" y="342006"/>
            <a:ext cx="3879232" cy="2248122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7300" spc="33" dirty="0"/>
              <a:t>STOCK MARKET </a:t>
            </a:r>
            <a:br>
              <a:rPr lang="en-US" sz="5400" dirty="0"/>
            </a:br>
            <a:endParaRPr lang="en-US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3DA0A0-328D-400A-84E9-14583EED0C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978" y="2229287"/>
            <a:ext cx="3205463" cy="4286707"/>
          </a:xfrm>
        </p:spPr>
        <p:txBody>
          <a:bodyPr anchor="t">
            <a:normAutofit fontScale="85000" lnSpcReduction="20000"/>
          </a:bodyPr>
          <a:lstStyle/>
          <a:p>
            <a:pPr algn="l"/>
            <a:r>
              <a:rPr lang="en-US" sz="3500" spc="33" dirty="0"/>
              <a:t>THE STOCK MARKET IS WHERE INVESTORS CONNECT TO BUY AND SELL INVESTMENTS – MOST COMMONLY, STOCKS, WHICH ARE SHARES OF OWNERSHIP IN A PUBLIC COMPANY.  </a:t>
            </a:r>
            <a:endParaRPr lang="en-US" sz="20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618E144-3179-4FE1-AFF5-D9FF1BFF71C1}"/>
              </a:ext>
            </a:extLst>
          </p:cNvPr>
          <p:cNvCxnSpPr/>
          <p:nvPr/>
        </p:nvCxnSpPr>
        <p:spPr>
          <a:xfrm>
            <a:off x="372862" y="1935332"/>
            <a:ext cx="301840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Online Media 3" title="How does the stock market work? - Oliver Elfenbaum">
            <a:hlinkClick r:id="" action="ppaction://media"/>
            <a:extLst>
              <a:ext uri="{FF2B5EF4-FFF2-40B4-BE49-F238E27FC236}">
                <a16:creationId xmlns:a16="http://schemas.microsoft.com/office/drawing/2014/main" id="{497E98D2-681C-4334-9FBF-7D44BC1EEEC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578326" y="-8135"/>
            <a:ext cx="8613673" cy="686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08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684" name="Rectangle 74">
            <a:extLst>
              <a:ext uri="{FF2B5EF4-FFF2-40B4-BE49-F238E27FC236}">
                <a16:creationId xmlns:a16="http://schemas.microsoft.com/office/drawing/2014/main" id="{21A75659-5A6F-4F77-9679-678A00B9D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674" name="Picture 2" descr="macbook pro on brown wooden table">
            <a:extLst>
              <a:ext uri="{FF2B5EF4-FFF2-40B4-BE49-F238E27FC236}">
                <a16:creationId xmlns:a16="http://schemas.microsoft.com/office/drawing/2014/main" id="{4AF185F2-59DA-4AC4-9EC0-347B6A5C95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8" b="9091"/>
          <a:stretch/>
        </p:blipFill>
        <p:spPr bwMode="auto">
          <a:xfrm>
            <a:off x="20" y="10"/>
            <a:ext cx="866849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85" name="Rectangle 76">
            <a:extLst>
              <a:ext uri="{FF2B5EF4-FFF2-40B4-BE49-F238E27FC236}">
                <a16:creationId xmlns:a16="http://schemas.microsoft.com/office/drawing/2014/main" id="{E30A3A45-140E-431E-AED0-07EF83631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35399" y="0"/>
            <a:ext cx="9756601" cy="6858000"/>
          </a:xfrm>
          <a:prstGeom prst="rect">
            <a:avLst/>
          </a:prstGeom>
          <a:gradFill>
            <a:gsLst>
              <a:gs pos="53000">
                <a:schemeClr val="bg1"/>
              </a:gs>
              <a:gs pos="35000">
                <a:schemeClr val="bg1">
                  <a:alpha val="76000"/>
                </a:schemeClr>
              </a:gs>
              <a:gs pos="19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87333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3018" y="2443480"/>
            <a:ext cx="3218688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D8785E-BDC3-437B-B548-E92044271310}"/>
              </a:ext>
            </a:extLst>
          </p:cNvPr>
          <p:cNvSpPr txBox="1"/>
          <p:nvPr/>
        </p:nvSpPr>
        <p:spPr>
          <a:xfrm>
            <a:off x="8395868" y="2718053"/>
            <a:ext cx="3438906" cy="374740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3200" spc="33" dirty="0"/>
              <a:t>FRACTIONAL OWNERSHIP OF A COMPANY. YOU MUST PURCHASE SHARES IN ORDER TO OWN A PIECE OF THE COMPANY. MORE SHARES = MORE OWNERSHIP. </a:t>
            </a:r>
            <a:endParaRPr lang="en-US" sz="3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BDCBA6-8A0F-4391-9629-663F86BC04B5}"/>
              </a:ext>
            </a:extLst>
          </p:cNvPr>
          <p:cNvSpPr txBox="1"/>
          <p:nvPr/>
        </p:nvSpPr>
        <p:spPr>
          <a:xfrm>
            <a:off x="8395868" y="1006620"/>
            <a:ext cx="3438906" cy="163498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6000" spc="33" dirty="0"/>
              <a:t>WHAT IS A STOCK? 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891677407"/>
      </p:ext>
    </p:extLst>
  </p:cSld>
  <p:clrMapOvr>
    <a:masterClrMapping/>
  </p:clrMapOvr>
  <p:transition spd="slow"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85800" y="685800"/>
            <a:ext cx="1683877" cy="1325080"/>
          </a:xfrm>
          <a:prstGeom prst="rect">
            <a:avLst/>
          </a:prstGeom>
          <a:solidFill>
            <a:srgbClr val="5ACD81"/>
          </a:solidFill>
        </p:spPr>
      </p:sp>
      <p:sp>
        <p:nvSpPr>
          <p:cNvPr id="3" name="AutoShape 3"/>
          <p:cNvSpPr/>
          <p:nvPr/>
        </p:nvSpPr>
        <p:spPr>
          <a:xfrm>
            <a:off x="685800" y="2072907"/>
            <a:ext cx="1683877" cy="1325080"/>
          </a:xfrm>
          <a:prstGeom prst="rect">
            <a:avLst/>
          </a:prstGeom>
          <a:solidFill>
            <a:srgbClr val="5ACD81"/>
          </a:solidFill>
        </p:spPr>
      </p:sp>
      <p:sp>
        <p:nvSpPr>
          <p:cNvPr id="4" name="AutoShape 4"/>
          <p:cNvSpPr/>
          <p:nvPr/>
        </p:nvSpPr>
        <p:spPr>
          <a:xfrm>
            <a:off x="685800" y="3460013"/>
            <a:ext cx="1683877" cy="1325080"/>
          </a:xfrm>
          <a:prstGeom prst="rect">
            <a:avLst/>
          </a:prstGeom>
          <a:solidFill>
            <a:srgbClr val="5ACD81"/>
          </a:solidFill>
        </p:spPr>
      </p:sp>
      <p:sp>
        <p:nvSpPr>
          <p:cNvPr id="5" name="AutoShape 5"/>
          <p:cNvSpPr/>
          <p:nvPr/>
        </p:nvSpPr>
        <p:spPr>
          <a:xfrm>
            <a:off x="685800" y="4847120"/>
            <a:ext cx="1683877" cy="1325080"/>
          </a:xfrm>
          <a:prstGeom prst="rect">
            <a:avLst/>
          </a:prstGeom>
          <a:solidFill>
            <a:srgbClr val="5ACD81"/>
          </a:solidFill>
        </p:spPr>
      </p:sp>
      <p:sp>
        <p:nvSpPr>
          <p:cNvPr id="12" name="TextBox 12"/>
          <p:cNvSpPr txBox="1"/>
          <p:nvPr/>
        </p:nvSpPr>
        <p:spPr>
          <a:xfrm>
            <a:off x="845894" y="121281"/>
            <a:ext cx="9417003" cy="4280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640"/>
              </a:lnSpc>
            </a:pPr>
            <a:r>
              <a:rPr lang="en-US" sz="2800" spc="140" dirty="0">
                <a:solidFill>
                  <a:schemeClr val="accent6">
                    <a:lumMod val="60000"/>
                    <a:lumOff val="40000"/>
                  </a:schemeClr>
                </a:solidFill>
                <a:latin typeface="Montserrat Classic Bold"/>
              </a:rPr>
              <a:t>WHAT ARE THE STEPS TO CHOOSING A STOCK?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699164" y="905016"/>
            <a:ext cx="2193339" cy="73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spc="20" dirty="0">
                <a:solidFill>
                  <a:schemeClr val="accent6">
                    <a:lumMod val="60000"/>
                    <a:lumOff val="40000"/>
                  </a:schemeClr>
                </a:solidFill>
                <a:latin typeface="Montserrat Light"/>
              </a:rPr>
              <a:t>CHOOSE BROKER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703782" y="3618267"/>
            <a:ext cx="2193339" cy="73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spc="20" dirty="0">
                <a:solidFill>
                  <a:schemeClr val="accent6">
                    <a:lumMod val="60000"/>
                    <a:lumOff val="40000"/>
                  </a:schemeClr>
                </a:solidFill>
                <a:latin typeface="Montserrat Light"/>
              </a:rPr>
              <a:t>LOCATE STOCK/TICKER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727091" y="4847121"/>
            <a:ext cx="2193339" cy="1116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spc="20" dirty="0">
                <a:solidFill>
                  <a:schemeClr val="accent6">
                    <a:lumMod val="60000"/>
                    <a:lumOff val="40000"/>
                  </a:schemeClr>
                </a:solidFill>
                <a:latin typeface="Montserrat Light"/>
              </a:rPr>
              <a:t>DECIDE HOW MANY SHARES TO BUY</a:t>
            </a:r>
          </a:p>
        </p:txBody>
      </p:sp>
      <p:sp>
        <p:nvSpPr>
          <p:cNvPr id="6" name="TextBox 14">
            <a:extLst>
              <a:ext uri="{FF2B5EF4-FFF2-40B4-BE49-F238E27FC236}">
                <a16:creationId xmlns:a16="http://schemas.microsoft.com/office/drawing/2014/main" id="{C1568ED9-6F72-4DEE-B7D6-FDE1E48F0CEB}"/>
              </a:ext>
            </a:extLst>
          </p:cNvPr>
          <p:cNvSpPr txBox="1"/>
          <p:nvPr/>
        </p:nvSpPr>
        <p:spPr>
          <a:xfrm>
            <a:off x="2703782" y="2389414"/>
            <a:ext cx="2193339" cy="73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spc="20" dirty="0">
                <a:solidFill>
                  <a:schemeClr val="accent6">
                    <a:lumMod val="60000"/>
                    <a:lumOff val="40000"/>
                  </a:schemeClr>
                </a:solidFill>
                <a:latin typeface="Montserrat Light"/>
              </a:rPr>
              <a:t>OPEN </a:t>
            </a:r>
          </a:p>
          <a:p>
            <a:pPr>
              <a:lnSpc>
                <a:spcPts val="3000"/>
              </a:lnSpc>
            </a:pPr>
            <a:r>
              <a:rPr lang="en-US" sz="2000" spc="20" dirty="0">
                <a:solidFill>
                  <a:schemeClr val="accent6">
                    <a:lumMod val="60000"/>
                    <a:lumOff val="40000"/>
                  </a:schemeClr>
                </a:solidFill>
                <a:latin typeface="Montserrat Light"/>
              </a:rPr>
              <a:t>ACCOUNT</a:t>
            </a:r>
          </a:p>
        </p:txBody>
      </p:sp>
      <p:pic>
        <p:nvPicPr>
          <p:cNvPr id="9" name="Graphic 8" descr="House">
            <a:extLst>
              <a:ext uri="{FF2B5EF4-FFF2-40B4-BE49-F238E27FC236}">
                <a16:creationId xmlns:a16="http://schemas.microsoft.com/office/drawing/2014/main" id="{5103E2B1-1FE5-4E8B-B4AF-7F42882E67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8563" y="865689"/>
            <a:ext cx="864399" cy="864399"/>
          </a:xfrm>
          <a:prstGeom prst="rect">
            <a:avLst/>
          </a:prstGeom>
        </p:spPr>
      </p:pic>
      <p:pic>
        <p:nvPicPr>
          <p:cNvPr id="11" name="Graphic 10" descr="Open folder">
            <a:extLst>
              <a:ext uri="{FF2B5EF4-FFF2-40B4-BE49-F238E27FC236}">
                <a16:creationId xmlns:a16="http://schemas.microsoft.com/office/drawing/2014/main" id="{24383701-6CD6-4538-9E7C-1A28C9A7A9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627" y="2225383"/>
            <a:ext cx="887049" cy="887049"/>
          </a:xfrm>
          <a:prstGeom prst="rect">
            <a:avLst/>
          </a:prstGeom>
        </p:spPr>
      </p:pic>
      <p:pic>
        <p:nvPicPr>
          <p:cNvPr id="20" name="Graphic 19" descr="Bar graph with upward trend">
            <a:extLst>
              <a:ext uri="{FF2B5EF4-FFF2-40B4-BE49-F238E27FC236}">
                <a16:creationId xmlns:a16="http://schemas.microsoft.com/office/drawing/2014/main" id="{C8E9C591-B41B-4B82-A94D-81006348D5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9245" y="3722504"/>
            <a:ext cx="801038" cy="801038"/>
          </a:xfrm>
          <a:prstGeom prst="rect">
            <a:avLst/>
          </a:prstGeom>
        </p:spPr>
      </p:pic>
      <p:pic>
        <p:nvPicPr>
          <p:cNvPr id="23" name="Graphic 22" descr="Money">
            <a:extLst>
              <a:ext uri="{FF2B5EF4-FFF2-40B4-BE49-F238E27FC236}">
                <a16:creationId xmlns:a16="http://schemas.microsoft.com/office/drawing/2014/main" id="{D2C89C51-7E1D-471E-9586-6C24BB3EFF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64352" y="5070669"/>
            <a:ext cx="745931" cy="745931"/>
          </a:xfrm>
          <a:prstGeom prst="rect">
            <a:avLst/>
          </a:prstGeom>
        </p:spPr>
      </p:pic>
      <p:pic>
        <p:nvPicPr>
          <p:cNvPr id="15362" name="Picture 2" descr="Stock Ticker Symbol 101 LEARN MORE ABOUT THESE SYMBOLS! | Stock ticker,  Investing, Learning">
            <a:extLst>
              <a:ext uri="{FF2B5EF4-FFF2-40B4-BE49-F238E27FC236}">
                <a16:creationId xmlns:a16="http://schemas.microsoft.com/office/drawing/2014/main" id="{4C856698-B977-45AA-987F-74EA47E95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503" y="3132420"/>
            <a:ext cx="7164802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List of Online Stock Trading Platforms in USA with Company Address">
            <a:extLst>
              <a:ext uri="{FF2B5EF4-FFF2-40B4-BE49-F238E27FC236}">
                <a16:creationId xmlns:a16="http://schemas.microsoft.com/office/drawing/2014/main" id="{BAEBF0A0-D877-4E77-BBF1-509B84719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686" y="538394"/>
            <a:ext cx="5941435" cy="252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macbook pro on blue table">
            <a:extLst>
              <a:ext uri="{FF2B5EF4-FFF2-40B4-BE49-F238E27FC236}">
                <a16:creationId xmlns:a16="http://schemas.microsoft.com/office/drawing/2014/main" id="{ADEC92AD-ACCD-4BE8-8E47-F4F2C779F7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5" r="1" b="5823"/>
          <a:stretch/>
        </p:blipFill>
        <p:spPr bwMode="auto">
          <a:xfrm>
            <a:off x="565" y="10"/>
            <a:ext cx="12191435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E1A212-7B16-4EAB-9733-2D36837A2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37" y="0"/>
            <a:ext cx="10668000" cy="1985963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pPr algn="ctr"/>
            <a:r>
              <a:rPr lang="en-US" sz="12400" dirty="0">
                <a:solidFill>
                  <a:srgbClr val="FFFFFF"/>
                </a:solidFill>
              </a:rPr>
              <a:t>HOUSEKEEPING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5A6E2D-28A7-4559-BB2B-F90BC9A3274B}"/>
              </a:ext>
            </a:extLst>
          </p:cNvPr>
          <p:cNvSpPr txBox="1"/>
          <p:nvPr/>
        </p:nvSpPr>
        <p:spPr>
          <a:xfrm>
            <a:off x="876300" y="2198232"/>
            <a:ext cx="847725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7200" dirty="0"/>
              <a:t>MUTE!!!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7200" dirty="0"/>
              <a:t>USE THE CHAT BOX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7200" dirty="0"/>
              <a:t>ENGAGE TO LEARN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7" name="Picture 10" descr="🗣 Speaking Head Emoji — Meaning, Copy &amp; Paste">
            <a:extLst>
              <a:ext uri="{FF2B5EF4-FFF2-40B4-BE49-F238E27FC236}">
                <a16:creationId xmlns:a16="http://schemas.microsoft.com/office/drawing/2014/main" id="{37304D0F-13E5-42BE-9325-7DC38C84F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347903"/>
            <a:ext cx="971549" cy="97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Speech Bubble Emoji Png, Transparent Png , Transparent Png Image - PNGitem">
            <a:extLst>
              <a:ext uri="{FF2B5EF4-FFF2-40B4-BE49-F238E27FC236}">
                <a16:creationId xmlns:a16="http://schemas.microsoft.com/office/drawing/2014/main" id="{02C79ED2-3793-48B7-BD7D-42C2D07C1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062" y="3429000"/>
            <a:ext cx="1260156" cy="971549"/>
          </a:xfrm>
          <a:prstGeom prst="rect">
            <a:avLst/>
          </a:prstGeom>
          <a:solidFill>
            <a:srgbClr val="716850"/>
          </a:solidFill>
        </p:spPr>
      </p:pic>
      <p:sp>
        <p:nvSpPr>
          <p:cNvPr id="8" name="&quot;Not Allowed&quot; Symbol 7">
            <a:extLst>
              <a:ext uri="{FF2B5EF4-FFF2-40B4-BE49-F238E27FC236}">
                <a16:creationId xmlns:a16="http://schemas.microsoft.com/office/drawing/2014/main" id="{F3161A42-C3AE-4C42-9AC4-FD1ECA7CC4B3}"/>
              </a:ext>
            </a:extLst>
          </p:cNvPr>
          <p:cNvSpPr/>
          <p:nvPr/>
        </p:nvSpPr>
        <p:spPr>
          <a:xfrm>
            <a:off x="4450993" y="2198231"/>
            <a:ext cx="1568067" cy="1356964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110" name="Picture 14" descr="Emojis are `helping school pupils engage with Shakespeare´ | Daily Mail  Online">
            <a:extLst>
              <a:ext uri="{FF2B5EF4-FFF2-40B4-BE49-F238E27FC236}">
                <a16:creationId xmlns:a16="http://schemas.microsoft.com/office/drawing/2014/main" id="{2F28E426-48CA-43C4-BB41-FE0BD332A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062" y="4704917"/>
            <a:ext cx="1260156" cy="86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96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42A3BAB-8C00-46B3-A8C4-4A12491115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" t="17644" r="27954" b="23552"/>
          <a:stretch/>
        </p:blipFill>
        <p:spPr>
          <a:xfrm>
            <a:off x="317938" y="284018"/>
            <a:ext cx="10208723" cy="6289964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9A333B-16EB-4ED5-9795-0D28887FEF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70856" y="3349460"/>
            <a:ext cx="4938907" cy="1948791"/>
          </a:xfrm>
        </p:spPr>
        <p:txBody>
          <a:bodyPr>
            <a:normAutofit/>
          </a:bodyPr>
          <a:lstStyle/>
          <a:p>
            <a:r>
              <a:rPr lang="en-US" sz="6000" dirty="0"/>
              <a:t>TICKER SYMBOL</a:t>
            </a:r>
          </a:p>
        </p:txBody>
      </p:sp>
      <p:cxnSp>
        <p:nvCxnSpPr>
          <p:cNvPr id="11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4BCA8AA-2F49-4B4C-A211-DF7C28107963}"/>
              </a:ext>
            </a:extLst>
          </p:cNvPr>
          <p:cNvCxnSpPr>
            <a:cxnSpLocks/>
          </p:cNvCxnSpPr>
          <p:nvPr/>
        </p:nvCxnSpPr>
        <p:spPr>
          <a:xfrm>
            <a:off x="877455" y="5065987"/>
            <a:ext cx="627149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A411CB1-0F96-41E7-852E-8C15446B8E39}"/>
              </a:ext>
            </a:extLst>
          </p:cNvPr>
          <p:cNvCxnSpPr>
            <a:cxnSpLocks/>
          </p:cNvCxnSpPr>
          <p:nvPr/>
        </p:nvCxnSpPr>
        <p:spPr>
          <a:xfrm>
            <a:off x="877455" y="3158678"/>
            <a:ext cx="627149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E45AA8A5-E4D2-4A4B-8710-FE40DDCA196E}"/>
              </a:ext>
            </a:extLst>
          </p:cNvPr>
          <p:cNvSpPr txBox="1"/>
          <p:nvPr/>
        </p:nvSpPr>
        <p:spPr>
          <a:xfrm>
            <a:off x="317938" y="284018"/>
            <a:ext cx="61560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dirty="0">
                <a:solidFill>
                  <a:srgbClr val="111111"/>
                </a:solidFill>
                <a:effectLst/>
                <a:latin typeface="SourceSansPro"/>
              </a:rPr>
              <a:t>"Know what you own</a:t>
            </a:r>
            <a:r>
              <a:rPr lang="en-US" sz="1600" i="1" dirty="0">
                <a:solidFill>
                  <a:srgbClr val="111111"/>
                </a:solidFill>
                <a:latin typeface="SourceSansPro"/>
              </a:rPr>
              <a:t> </a:t>
            </a:r>
            <a:r>
              <a:rPr lang="en-US" sz="1600" b="0" i="1" dirty="0">
                <a:solidFill>
                  <a:srgbClr val="111111"/>
                </a:solidFill>
                <a:effectLst/>
                <a:latin typeface="SourceSansPro"/>
              </a:rPr>
              <a:t>and know why you own it."</a:t>
            </a:r>
            <a:r>
              <a:rPr lang="en-US" sz="1600" b="0" i="0" dirty="0">
                <a:solidFill>
                  <a:srgbClr val="111111"/>
                </a:solidFill>
                <a:effectLst/>
                <a:latin typeface="SourceSansPro"/>
              </a:rPr>
              <a:t> — Peter Lynch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6017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9698" name="Picture 2" descr="The top 10 best investing metrics">
            <a:extLst>
              <a:ext uri="{FF2B5EF4-FFF2-40B4-BE49-F238E27FC236}">
                <a16:creationId xmlns:a16="http://schemas.microsoft.com/office/drawing/2014/main" id="{1CAC39FF-E7CD-4508-A61E-6753549F69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76A2202-5919-49F2-8464-53AFDE0F9432}"/>
                  </a:ext>
                </a:extLst>
              </p14:cNvPr>
              <p14:cNvContentPartPr/>
              <p14:nvPr/>
            </p14:nvContentPartPr>
            <p14:xfrm>
              <a:off x="852130" y="1669694"/>
              <a:ext cx="1557720" cy="3319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76A2202-5919-49F2-8464-53AFDE0F943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2490" y="1490054"/>
                <a:ext cx="1737360" cy="69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AD8DD05-17B1-4275-93E7-E78A05EE3132}"/>
                  </a:ext>
                </a:extLst>
              </p14:cNvPr>
              <p14:cNvContentPartPr/>
              <p14:nvPr/>
            </p14:nvContentPartPr>
            <p14:xfrm>
              <a:off x="1659970" y="1784174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AD8DD05-17B1-4275-93E7-E78A05EE313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69970" y="1604534"/>
                <a:ext cx="180000" cy="36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8378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30" name="Picture 6" descr="Price / Earnings to Growth Ratio - Accounting Play">
            <a:extLst>
              <a:ext uri="{FF2B5EF4-FFF2-40B4-BE49-F238E27FC236}">
                <a16:creationId xmlns:a16="http://schemas.microsoft.com/office/drawing/2014/main" id="{962BD1C1-0134-4365-AFBB-1BCB475594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47" b="2322"/>
          <a:stretch/>
        </p:blipFill>
        <p:spPr bwMode="auto">
          <a:xfrm>
            <a:off x="6189156" y="171716"/>
            <a:ext cx="5804105" cy="317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CF Formula - Formula for Free Cash Flow, Examples and Guide">
            <a:extLst>
              <a:ext uri="{FF2B5EF4-FFF2-40B4-BE49-F238E27FC236}">
                <a16:creationId xmlns:a16="http://schemas.microsoft.com/office/drawing/2014/main" id="{13336A19-7184-402A-A237-3AD247B56E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1" r="3328" b="3"/>
          <a:stretch/>
        </p:blipFill>
        <p:spPr bwMode="auto">
          <a:xfrm>
            <a:off x="198738" y="3518858"/>
            <a:ext cx="5797883" cy="316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et Profit Margin | Formula &amp; Definition | InvestingAnswers">
            <a:extLst>
              <a:ext uri="{FF2B5EF4-FFF2-40B4-BE49-F238E27FC236}">
                <a16:creationId xmlns:a16="http://schemas.microsoft.com/office/drawing/2014/main" id="{5D9C4F06-3E6C-4A84-A77D-091201BDB3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9"/>
          <a:stretch/>
        </p:blipFill>
        <p:spPr bwMode="auto">
          <a:xfrm>
            <a:off x="6189157" y="3518858"/>
            <a:ext cx="5804105" cy="316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Calculate Your Company's Sales Growth Rate">
            <a:extLst>
              <a:ext uri="{FF2B5EF4-FFF2-40B4-BE49-F238E27FC236}">
                <a16:creationId xmlns:a16="http://schemas.microsoft.com/office/drawing/2014/main" id="{11C47D87-F4F2-478E-8B7F-3A3305EF9D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33" r="2" b="10964"/>
          <a:stretch/>
        </p:blipFill>
        <p:spPr bwMode="auto">
          <a:xfrm>
            <a:off x="198739" y="171716"/>
            <a:ext cx="5797883" cy="317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69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indoor&#10;&#10;Description automatically generated">
            <a:extLst>
              <a:ext uri="{FF2B5EF4-FFF2-40B4-BE49-F238E27FC236}">
                <a16:creationId xmlns:a16="http://schemas.microsoft.com/office/drawing/2014/main" id="{79E0CFDF-BB04-4D7B-A915-3D8DE5D6E7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" t="11867" r="4150" b="25467"/>
          <a:stretch/>
        </p:blipFill>
        <p:spPr>
          <a:xfrm>
            <a:off x="-3320" y="-73152"/>
            <a:ext cx="12195320" cy="693115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529DF6E5-05EF-4224-9435-7FEC3E6BB9DE}"/>
                  </a:ext>
                </a:extLst>
              </p14:cNvPr>
              <p14:cNvContentPartPr/>
              <p14:nvPr/>
            </p14:nvContentPartPr>
            <p14:xfrm>
              <a:off x="5157730" y="3591388"/>
              <a:ext cx="723600" cy="399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529DF6E5-05EF-4224-9435-7FEC3E6BB9D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68090" y="3411388"/>
                <a:ext cx="903240" cy="39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0CD0867-5C55-42F6-A482-9AF7904C3775}"/>
                  </a:ext>
                </a:extLst>
              </p14:cNvPr>
              <p14:cNvContentPartPr/>
              <p14:nvPr/>
            </p14:nvContentPartPr>
            <p14:xfrm>
              <a:off x="10058050" y="3603268"/>
              <a:ext cx="620640" cy="288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0CD0867-5C55-42F6-A482-9AF7904C377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968410" y="3423628"/>
                <a:ext cx="800280" cy="38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411B6A5-3CBB-4DEE-9D2C-AF5C941E13C5}"/>
                  </a:ext>
                </a:extLst>
              </p14:cNvPr>
              <p14:cNvContentPartPr/>
              <p14:nvPr/>
            </p14:nvContentPartPr>
            <p14:xfrm>
              <a:off x="7741090" y="2866708"/>
              <a:ext cx="389520" cy="65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411B6A5-3CBB-4DEE-9D2C-AF5C941E13C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651090" y="2686708"/>
                <a:ext cx="569160" cy="42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8D98692-06CF-4005-AA99-9DFA6BDB254B}"/>
                  </a:ext>
                </a:extLst>
              </p14:cNvPr>
              <p14:cNvContentPartPr/>
              <p14:nvPr/>
            </p14:nvContentPartPr>
            <p14:xfrm>
              <a:off x="204130" y="4463668"/>
              <a:ext cx="821160" cy="820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8D98692-06CF-4005-AA99-9DFA6BDB254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4130" y="4284028"/>
                <a:ext cx="1000800" cy="44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1360C68-B639-4239-9EC9-AE40A8915650}"/>
                  </a:ext>
                </a:extLst>
              </p14:cNvPr>
              <p14:cNvContentPartPr/>
              <p14:nvPr/>
            </p14:nvContentPartPr>
            <p14:xfrm>
              <a:off x="5086450" y="3780748"/>
              <a:ext cx="694800" cy="1346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1360C68-B639-4239-9EC9-AE40A891565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996450" y="3600748"/>
                <a:ext cx="874440" cy="49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C4267AA-7217-4520-8259-2609D3B24C1F}"/>
                  </a:ext>
                </a:extLst>
              </p14:cNvPr>
              <p14:cNvContentPartPr/>
              <p14:nvPr/>
            </p14:nvContentPartPr>
            <p14:xfrm>
              <a:off x="5565970" y="3908908"/>
              <a:ext cx="295560" cy="417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C4267AA-7217-4520-8259-2609D3B24C1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75970" y="3728908"/>
                <a:ext cx="475200" cy="40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67027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The top 10 best investing metrics">
            <a:extLst>
              <a:ext uri="{FF2B5EF4-FFF2-40B4-BE49-F238E27FC236}">
                <a16:creationId xmlns:a16="http://schemas.microsoft.com/office/drawing/2014/main" id="{1CAC39FF-E7CD-4508-A61E-6753549F69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5DA6B2C-6206-4302-AD8A-620510E9781A}"/>
                  </a:ext>
                </a:extLst>
              </p14:cNvPr>
              <p14:cNvContentPartPr/>
              <p14:nvPr/>
            </p14:nvContentPartPr>
            <p14:xfrm>
              <a:off x="3650410" y="1683014"/>
              <a:ext cx="1847880" cy="2689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5DA6B2C-6206-4302-AD8A-620510E9781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60770" y="1503014"/>
                <a:ext cx="2027520" cy="628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9534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More on Dividend Distributions">
            <a:extLst>
              <a:ext uri="{FF2B5EF4-FFF2-40B4-BE49-F238E27FC236}">
                <a16:creationId xmlns:a16="http://schemas.microsoft.com/office/drawing/2014/main" id="{1FF9FA76-E401-4C7A-BE15-36F0D7567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8799" y="3808603"/>
            <a:ext cx="4724569" cy="212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91B6081D-D3E8-4209-B85B-EB1C655A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 descr="What is EPS in stocks? Earnings per share is calculated by formula">
            <a:extLst>
              <a:ext uri="{FF2B5EF4-FFF2-40B4-BE49-F238E27FC236}">
                <a16:creationId xmlns:a16="http://schemas.microsoft.com/office/drawing/2014/main" id="{041B3135-96B6-40C2-B843-413FCDF13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8316" y="919575"/>
            <a:ext cx="4732940" cy="212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28CA55E4-1295-45C8-BA05-5A9E705B7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08C5794E-A9A1-4A23-AF68-C79A7822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Dividend Yield - Everything You Need To Know - The Dividend Pig">
            <a:extLst>
              <a:ext uri="{FF2B5EF4-FFF2-40B4-BE49-F238E27FC236}">
                <a16:creationId xmlns:a16="http://schemas.microsoft.com/office/drawing/2014/main" id="{547B9541-5497-4665-BB3F-950CAFA5B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5194" y="919573"/>
            <a:ext cx="4724569" cy="212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ividend Growth (Definition, Formula)| Calculation Examples">
            <a:extLst>
              <a:ext uri="{FF2B5EF4-FFF2-40B4-BE49-F238E27FC236}">
                <a16:creationId xmlns:a16="http://schemas.microsoft.com/office/drawing/2014/main" id="{DF6F69D9-EC44-4718-BAB9-9F6611208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8632" y="3808604"/>
            <a:ext cx="4732940" cy="2129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59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indoor&#10;&#10;Description automatically generated">
            <a:extLst>
              <a:ext uri="{FF2B5EF4-FFF2-40B4-BE49-F238E27FC236}">
                <a16:creationId xmlns:a16="http://schemas.microsoft.com/office/drawing/2014/main" id="{79E0CFDF-BB04-4D7B-A915-3D8DE5D6E7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" t="11867" r="4150" b="25467"/>
          <a:stretch/>
        </p:blipFill>
        <p:spPr>
          <a:xfrm>
            <a:off x="-3320" y="-73152"/>
            <a:ext cx="12195320" cy="693115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0D77EEF-4DC0-4F5D-BA83-AFEAF858119C}"/>
                  </a:ext>
                </a:extLst>
              </p14:cNvPr>
              <p14:cNvContentPartPr/>
              <p14:nvPr/>
            </p14:nvContentPartPr>
            <p14:xfrm>
              <a:off x="319330" y="3941308"/>
              <a:ext cx="576360" cy="450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0D77EEF-4DC0-4F5D-BA83-AFEAF858119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9690" y="3761308"/>
                <a:ext cx="756000" cy="40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E96EEDF-9EBA-4FDD-901F-74016AF6929F}"/>
                  </a:ext>
                </a:extLst>
              </p14:cNvPr>
              <p14:cNvContentPartPr/>
              <p14:nvPr/>
            </p14:nvContentPartPr>
            <p14:xfrm>
              <a:off x="7652170" y="3141748"/>
              <a:ext cx="487800" cy="28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E96EEDF-9EBA-4FDD-901F-74016AF6929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62170" y="2961748"/>
                <a:ext cx="667440" cy="38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4405D3F-2623-4B13-9EBC-71520D76EC52}"/>
                  </a:ext>
                </a:extLst>
              </p14:cNvPr>
              <p14:cNvContentPartPr/>
              <p14:nvPr/>
            </p14:nvContentPartPr>
            <p14:xfrm>
              <a:off x="10075690" y="3195748"/>
              <a:ext cx="505440" cy="439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4405D3F-2623-4B13-9EBC-71520D76EC5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86050" y="3015748"/>
                <a:ext cx="685080" cy="40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3EDC534-85EB-45DF-B6A2-09C453AA6FAF}"/>
                  </a:ext>
                </a:extLst>
              </p14:cNvPr>
              <p14:cNvContentPartPr/>
              <p14:nvPr/>
            </p14:nvContentPartPr>
            <p14:xfrm>
              <a:off x="2654290" y="3559708"/>
              <a:ext cx="625680" cy="522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3EDC534-85EB-45DF-B6A2-09C453AA6FA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564290" y="3379708"/>
                <a:ext cx="805320" cy="41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BC162B6-EDC1-47BB-9F0E-E28B5C10DACC}"/>
                  </a:ext>
                </a:extLst>
              </p14:cNvPr>
              <p14:cNvContentPartPr/>
              <p14:nvPr/>
            </p14:nvContentPartPr>
            <p14:xfrm>
              <a:off x="212770" y="3497428"/>
              <a:ext cx="714240" cy="482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BC162B6-EDC1-47BB-9F0E-E28B5C10DAC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23130" y="3317428"/>
                <a:ext cx="893880" cy="40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BF6CA85-5570-4F21-BE32-352DC22FDA4B}"/>
                  </a:ext>
                </a:extLst>
              </p14:cNvPr>
              <p14:cNvContentPartPr/>
              <p14:nvPr/>
            </p14:nvContentPartPr>
            <p14:xfrm>
              <a:off x="7598890" y="3558988"/>
              <a:ext cx="608760" cy="133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BF6CA85-5570-4F21-BE32-352DC22FDA4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508890" y="3378988"/>
                <a:ext cx="788400" cy="37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231E527-6845-4BFD-B8BC-7276AE1499BC}"/>
                  </a:ext>
                </a:extLst>
              </p14:cNvPr>
              <p14:cNvContentPartPr/>
              <p14:nvPr/>
            </p14:nvContentPartPr>
            <p14:xfrm>
              <a:off x="2689570" y="4463668"/>
              <a:ext cx="661680" cy="640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231E527-6845-4BFD-B8BC-7276AE1499B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599570" y="4284028"/>
                <a:ext cx="841320" cy="423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3261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The top 10 best investing metrics">
            <a:extLst>
              <a:ext uri="{FF2B5EF4-FFF2-40B4-BE49-F238E27FC236}">
                <a16:creationId xmlns:a16="http://schemas.microsoft.com/office/drawing/2014/main" id="{1CAC39FF-E7CD-4508-A61E-6753549F69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584A6F3-1360-4FAA-B5F9-5968B12B9824}"/>
                  </a:ext>
                </a:extLst>
              </p14:cNvPr>
              <p14:cNvContentPartPr/>
              <p14:nvPr/>
            </p14:nvContentPartPr>
            <p14:xfrm>
              <a:off x="6973210" y="1653854"/>
              <a:ext cx="1105560" cy="3790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584A6F3-1360-4FAA-B5F9-5968B12B982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83210" y="1474214"/>
                <a:ext cx="1285200" cy="73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14AA02D-20D0-425C-8060-B9D9740482AE}"/>
                  </a:ext>
                </a:extLst>
              </p14:cNvPr>
              <p14:cNvContentPartPr/>
              <p14:nvPr/>
            </p14:nvContentPartPr>
            <p14:xfrm>
              <a:off x="9832330" y="1666814"/>
              <a:ext cx="1486080" cy="372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14AA02D-20D0-425C-8060-B9D9740482A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742330" y="1487174"/>
                <a:ext cx="1665720" cy="73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7548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indoor&#10;&#10;Description automatically generated">
            <a:extLst>
              <a:ext uri="{FF2B5EF4-FFF2-40B4-BE49-F238E27FC236}">
                <a16:creationId xmlns:a16="http://schemas.microsoft.com/office/drawing/2014/main" id="{79E0CFDF-BB04-4D7B-A915-3D8DE5D6E7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" t="11867" r="4150" b="25467"/>
          <a:stretch/>
        </p:blipFill>
        <p:spPr>
          <a:xfrm>
            <a:off x="-3320" y="-73152"/>
            <a:ext cx="12195320" cy="693115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A7975D3-25B0-4BCE-9051-8E30B2B6F554}"/>
                  </a:ext>
                </a:extLst>
              </p14:cNvPr>
              <p14:cNvContentPartPr/>
              <p14:nvPr/>
            </p14:nvContentPartPr>
            <p14:xfrm>
              <a:off x="2751490" y="3186388"/>
              <a:ext cx="549720" cy="540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A7975D3-25B0-4BCE-9051-8E30B2B6F55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61850" y="3006388"/>
                <a:ext cx="729360" cy="41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9464086-E22A-4DB3-8429-2A4A532B6E1F}"/>
                  </a:ext>
                </a:extLst>
              </p14:cNvPr>
              <p14:cNvContentPartPr/>
              <p14:nvPr/>
            </p14:nvContentPartPr>
            <p14:xfrm>
              <a:off x="4979890" y="3132388"/>
              <a:ext cx="984960" cy="727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9464086-E22A-4DB3-8429-2A4A532B6E1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90250" y="2952388"/>
                <a:ext cx="1164600" cy="43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1DBA6B7-2504-4EE9-B10D-E0FCE00F6470}"/>
                  </a:ext>
                </a:extLst>
              </p14:cNvPr>
              <p14:cNvContentPartPr/>
              <p14:nvPr/>
            </p14:nvContentPartPr>
            <p14:xfrm>
              <a:off x="479170" y="6106348"/>
              <a:ext cx="315360" cy="19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1DBA6B7-2504-4EE9-B10D-E0FCE00F647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9170" y="5926708"/>
                <a:ext cx="495000" cy="37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4151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CFB8F-6928-41E6-8CDA-7775ECAE2F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EC67CF-BA05-432C-87A9-1AEA5E3A36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nline Media 2" title="How do investors choose stocks? - Richard Coffin">
            <a:hlinkClick r:id="" action="ppaction://media"/>
            <a:extLst>
              <a:ext uri="{FF2B5EF4-FFF2-40B4-BE49-F238E27FC236}">
                <a16:creationId xmlns:a16="http://schemas.microsoft.com/office/drawing/2014/main" id="{3C700CA5-30B4-4A89-A886-B98C00CA9F0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68048"/>
            <a:ext cx="12192000" cy="692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3416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FB2EA-B1BD-4A47-B987-34737EE8C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324" y="218983"/>
            <a:ext cx="9144000" cy="1263649"/>
          </a:xfrm>
        </p:spPr>
        <p:txBody>
          <a:bodyPr>
            <a:normAutofit fontScale="90000"/>
          </a:bodyPr>
          <a:lstStyle/>
          <a:p>
            <a:r>
              <a:rPr lang="en-US" sz="8000" dirty="0"/>
              <a:t>LEARNING OBJECTIVES </a:t>
            </a:r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7F010634-B561-46CA-B12F-3613FA2418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1982422"/>
              </p:ext>
            </p:extLst>
          </p:nvPr>
        </p:nvGraphicFramePr>
        <p:xfrm>
          <a:off x="762000" y="1482632"/>
          <a:ext cx="10668000" cy="50868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83467376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A27CD-5BE8-4C3B-AABA-A7D30242C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642583"/>
            <a:ext cx="9144000" cy="10998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/>
              <a:t>WHY DIVIDENDS?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6FAC1C-F3DF-4E74-A064-068CFB4036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742428"/>
            <a:ext cx="9144000" cy="528429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1900" dirty="0">
                <a:solidFill>
                  <a:schemeClr val="tx1"/>
                </a:solidFill>
              </a:rPr>
              <a:t>PAYOUTS GIVEN OUT BY COMPANIES AS A REWARD FOR BELIEVING IN THEIR COMPANY</a:t>
            </a:r>
          </a:p>
        </p:txBody>
      </p:sp>
      <p:sp>
        <p:nvSpPr>
          <p:cNvPr id="50" name="Rectangle 43">
            <a:extLst>
              <a:ext uri="{FF2B5EF4-FFF2-40B4-BE49-F238E27FC236}">
                <a16:creationId xmlns:a16="http://schemas.microsoft.com/office/drawing/2014/main" id="{DAE885FA-583E-488C-A3B2-2647B84A81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rgbClr val="926B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26">
            <a:extLst>
              <a:ext uri="{FF2B5EF4-FFF2-40B4-BE49-F238E27FC236}">
                <a16:creationId xmlns:a16="http://schemas.microsoft.com/office/drawing/2014/main" id="{87B1CEC7-C2CE-4440-A0F7-0BE6B3AADB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320843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16">
            <a:extLst>
              <a:ext uri="{FF2B5EF4-FFF2-40B4-BE49-F238E27FC236}">
                <a16:creationId xmlns:a16="http://schemas.microsoft.com/office/drawing/2014/main" id="{7B0DBF0B-D7C2-4F15-94AE-315255824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320843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nline Media 4" title="What are Dividends | by Wall Street Survivor">
            <a:hlinkClick r:id="" action="ppaction://media"/>
            <a:extLst>
              <a:ext uri="{FF2B5EF4-FFF2-40B4-BE49-F238E27FC236}">
                <a16:creationId xmlns:a16="http://schemas.microsoft.com/office/drawing/2014/main" id="{EAFBF94F-3418-451B-9B61-22FD0F273C5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41180" y="773666"/>
            <a:ext cx="4974336" cy="2810499"/>
          </a:xfrm>
          <a:prstGeom prst="rect">
            <a:avLst/>
          </a:prstGeom>
        </p:spPr>
      </p:pic>
      <p:pic>
        <p:nvPicPr>
          <p:cNvPr id="4" name="Online Media 3" title="Kevin O' Leary: A Stock with No Dividend is Worthless">
            <a:hlinkClick r:id="" action="ppaction://media"/>
            <a:extLst>
              <a:ext uri="{FF2B5EF4-FFF2-40B4-BE49-F238E27FC236}">
                <a16:creationId xmlns:a16="http://schemas.microsoft.com/office/drawing/2014/main" id="{9E822933-E33B-4BFF-A689-97A2749B2CDE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6576484" y="773667"/>
            <a:ext cx="4974336" cy="281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69369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2D4F0-C60D-48DE-B58B-DC844B956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5975926" cy="230586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5400" dirty="0"/>
              <a:t>RETURN ON INVESTMENT (PROFIT)</a:t>
            </a:r>
          </a:p>
        </p:txBody>
      </p:sp>
      <p:sp>
        <p:nvSpPr>
          <p:cNvPr id="25617" name="Rectangle 70">
            <a:extLst>
              <a:ext uri="{FF2B5EF4-FFF2-40B4-BE49-F238E27FC236}">
                <a16:creationId xmlns:a16="http://schemas.microsoft.com/office/drawing/2014/main" id="{293F5FFF-2AE2-424B-BE21-49AFFEF68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0612" y="2"/>
            <a:ext cx="6101388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 descr="Return on Investment | ROI Formula &amp; Meaning | InvestingAnswers">
            <a:extLst>
              <a:ext uri="{FF2B5EF4-FFF2-40B4-BE49-F238E27FC236}">
                <a16:creationId xmlns:a16="http://schemas.microsoft.com/office/drawing/2014/main" id="{C0E19106-9696-402C-856D-1770FA364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0327"/>
            <a:ext cx="7038109" cy="504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How I Made a 73% Return on My Money with Robinhood | by Danny Sapio | Medium">
            <a:extLst>
              <a:ext uri="{FF2B5EF4-FFF2-40B4-BE49-F238E27FC236}">
                <a16:creationId xmlns:a16="http://schemas.microsoft.com/office/drawing/2014/main" id="{BA32D5B1-B4E8-481B-A0DF-8BB08768D28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" r="3" b="3"/>
          <a:stretch/>
        </p:blipFill>
        <p:spPr bwMode="auto">
          <a:xfrm>
            <a:off x="6721233" y="640082"/>
            <a:ext cx="4831104" cy="557783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E6D2E34B-E5C5-4789-B739-BDAB9F4BCD07}"/>
              </a:ext>
            </a:extLst>
          </p:cNvPr>
          <p:cNvSpPr/>
          <p:nvPr/>
        </p:nvSpPr>
        <p:spPr>
          <a:xfrm rot="16200000">
            <a:off x="8200715" y="2045856"/>
            <a:ext cx="1043709" cy="572654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99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CD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6200" y="112896"/>
            <a:ext cx="5080000" cy="6632209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defTabSz="609630">
              <a:defRPr/>
            </a:pP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5232400" y="512223"/>
            <a:ext cx="2972089" cy="70023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6" name="TextBox 6"/>
          <p:cNvSpPr txBox="1"/>
          <p:nvPr/>
        </p:nvSpPr>
        <p:spPr>
          <a:xfrm>
            <a:off x="4562763" y="202199"/>
            <a:ext cx="7620000" cy="355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defTabSz="609630">
              <a:lnSpc>
                <a:spcPts val="2560"/>
              </a:lnSpc>
              <a:defRPr/>
            </a:pPr>
            <a:r>
              <a:rPr lang="en-US" sz="3600" spc="213" dirty="0">
                <a:solidFill>
                  <a:srgbClr val="2C341F"/>
                </a:solidFill>
                <a:latin typeface="Montserrat Light"/>
              </a:rPr>
              <a:t>TOP INVESTING APPS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9FD3DEA-6F75-4B06-93CF-AD357D83E080}"/>
              </a:ext>
            </a:extLst>
          </p:cNvPr>
          <p:cNvGraphicFramePr>
            <a:graphicFrameLocks noGrp="1"/>
          </p:cNvGraphicFramePr>
          <p:nvPr/>
        </p:nvGraphicFramePr>
        <p:xfrm>
          <a:off x="82023" y="126819"/>
          <a:ext cx="5080000" cy="5606903"/>
        </p:xfrm>
        <a:graphic>
          <a:graphicData uri="http://schemas.openxmlformats.org/drawingml/2006/table">
            <a:tbl>
              <a:tblPr/>
              <a:tblGrid>
                <a:gridCol w="1558405">
                  <a:extLst>
                    <a:ext uri="{9D8B030D-6E8A-4147-A177-3AD203B41FA5}">
                      <a16:colId xmlns:a16="http://schemas.microsoft.com/office/drawing/2014/main" val="739946304"/>
                    </a:ext>
                  </a:extLst>
                </a:gridCol>
                <a:gridCol w="1173865">
                  <a:extLst>
                    <a:ext uri="{9D8B030D-6E8A-4147-A177-3AD203B41FA5}">
                      <a16:colId xmlns:a16="http://schemas.microsoft.com/office/drawing/2014/main" val="2156549079"/>
                    </a:ext>
                  </a:extLst>
                </a:gridCol>
                <a:gridCol w="1173865">
                  <a:extLst>
                    <a:ext uri="{9D8B030D-6E8A-4147-A177-3AD203B41FA5}">
                      <a16:colId xmlns:a16="http://schemas.microsoft.com/office/drawing/2014/main" val="2208909166"/>
                    </a:ext>
                  </a:extLst>
                </a:gridCol>
                <a:gridCol w="1173865">
                  <a:extLst>
                    <a:ext uri="{9D8B030D-6E8A-4147-A177-3AD203B41FA5}">
                      <a16:colId xmlns:a16="http://schemas.microsoft.com/office/drawing/2014/main" val="3626816431"/>
                    </a:ext>
                  </a:extLst>
                </a:gridCol>
              </a:tblGrid>
              <a:tr h="254575">
                <a:tc>
                  <a:txBody>
                    <a:bodyPr/>
                    <a:lstStyle/>
                    <a:p>
                      <a:pPr algn="ctr" fontAlgn="ctr" latinLnBrk="0"/>
                      <a:r>
                        <a:rPr lang="en-US" sz="1300" b="1" dirty="0">
                          <a:effectLst/>
                        </a:rPr>
                        <a:t> </a:t>
                      </a:r>
                    </a:p>
                  </a:txBody>
                  <a:tcPr marL="16880" marR="16880" marT="16880" marB="16880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en-US" sz="1300" b="1">
                        <a:effectLst/>
                      </a:endParaRPr>
                    </a:p>
                  </a:txBody>
                  <a:tcPr marL="16880" marR="16880" marT="16880" marB="16880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en-US" sz="1300" b="1">
                        <a:effectLst/>
                      </a:endParaRPr>
                    </a:p>
                  </a:txBody>
                  <a:tcPr marL="16880" marR="16880" marT="16880" marB="16880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 latinLnBrk="0"/>
                      <a:endParaRPr lang="en-US" sz="1300" b="1">
                        <a:effectLst/>
                      </a:endParaRPr>
                    </a:p>
                  </a:txBody>
                  <a:tcPr marL="16880" marR="16880" marT="16880" marB="16880" anchor="ctr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3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848066"/>
                  </a:ext>
                </a:extLst>
              </a:tr>
              <a:tr h="296909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1600" b="0" dirty="0">
                          <a:effectLst/>
                        </a:rPr>
                        <a:t>Rating</a:t>
                      </a:r>
                    </a:p>
                  </a:txBody>
                  <a:tcPr marL="16880" marR="16880" marT="16880" marB="16880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1600">
                          <a:effectLst/>
                        </a:rPr>
                        <a:t>8.5/10</a:t>
                      </a:r>
                    </a:p>
                  </a:txBody>
                  <a:tcPr marL="16880" marR="16880" marT="16880" marB="16880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1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1600">
                          <a:effectLst/>
                        </a:rPr>
                        <a:t>8.5/10</a:t>
                      </a:r>
                    </a:p>
                  </a:txBody>
                  <a:tcPr marL="16880" marR="16880" marT="16880" marB="16880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1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1600">
                          <a:effectLst/>
                        </a:rPr>
                        <a:t>8.5/10</a:t>
                      </a:r>
                    </a:p>
                  </a:txBody>
                  <a:tcPr marL="16880" marR="16880" marT="16880" marB="16880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1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6134212"/>
                  </a:ext>
                </a:extLst>
              </a:tr>
              <a:tr h="599535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1600" b="0" dirty="0">
                          <a:effectLst/>
                        </a:rPr>
                        <a:t>Min. Investments</a:t>
                      </a:r>
                    </a:p>
                  </a:txBody>
                  <a:tcPr marL="16880" marR="16880" marT="16880" marB="16880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1600" dirty="0">
                          <a:effectLst/>
                        </a:rPr>
                        <a:t>$0</a:t>
                      </a:r>
                    </a:p>
                  </a:txBody>
                  <a:tcPr marL="16880" marR="16880" marT="16880" marB="16880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1600" dirty="0">
                          <a:effectLst/>
                        </a:rPr>
                        <a:t>$0</a:t>
                      </a:r>
                    </a:p>
                  </a:txBody>
                  <a:tcPr marL="16880" marR="16880" marT="16880" marB="16880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1600">
                          <a:effectLst/>
                        </a:rPr>
                        <a:t>$0</a:t>
                      </a:r>
                    </a:p>
                  </a:txBody>
                  <a:tcPr marL="16880" marR="16880" marT="16880" marB="16880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002000"/>
                  </a:ext>
                </a:extLst>
              </a:tr>
              <a:tr h="2539713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1600" b="0" dirty="0">
                          <a:effectLst/>
                        </a:rPr>
                        <a:t>Fees</a:t>
                      </a:r>
                    </a:p>
                  </a:txBody>
                  <a:tcPr marL="16880" marR="16880" marT="16880" marB="16880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1600" dirty="0">
                          <a:effectLst/>
                        </a:rPr>
                        <a:t>$1 a month for the Lite plan; $3 a month for the Personal Plan; $5 a month for the Family plan.</a:t>
                      </a:r>
                    </a:p>
                  </a:txBody>
                  <a:tcPr marL="16880" marR="16880" marT="16880" marB="16880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1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1600" dirty="0">
                          <a:effectLst/>
                        </a:rPr>
                        <a:t>Beginner Plan: $1/month; Growth Plan: $3/month; Stash+ Plan: $9/month</a:t>
                      </a:r>
                    </a:p>
                  </a:txBody>
                  <a:tcPr marL="16880" marR="16880" marT="16880" marB="16880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1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1600" dirty="0">
                          <a:effectLst/>
                        </a:rPr>
                        <a:t>No commission fees</a:t>
                      </a:r>
                    </a:p>
                  </a:txBody>
                  <a:tcPr marL="16880" marR="16880" marT="16880" marB="16880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1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8822800"/>
                  </a:ext>
                </a:extLst>
              </a:tr>
              <a:tr h="426991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1600" b="0">
                          <a:effectLst/>
                        </a:rPr>
                        <a:t>Taxable Accounts</a:t>
                      </a:r>
                    </a:p>
                  </a:txBody>
                  <a:tcPr marL="16880" marR="16880" marT="16880" marB="16880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endParaRPr lang="en-US" sz="1600" dirty="0">
                        <a:effectLst/>
                      </a:endParaRPr>
                    </a:p>
                  </a:txBody>
                  <a:tcPr marL="16880" marR="16880" marT="16880" marB="16880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endParaRPr lang="en-US" sz="1600">
                        <a:effectLst/>
                      </a:endParaRPr>
                    </a:p>
                  </a:txBody>
                  <a:tcPr marL="16880" marR="16880" marT="16880" marB="16880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endParaRPr lang="en-US" sz="1600" dirty="0">
                        <a:effectLst/>
                      </a:endParaRPr>
                    </a:p>
                  </a:txBody>
                  <a:tcPr marL="16880" marR="16880" marT="16880" marB="16880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039437"/>
                  </a:ext>
                </a:extLst>
              </a:tr>
              <a:tr h="296909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1600" b="0">
                          <a:effectLst/>
                        </a:rPr>
                        <a:t>ETFs</a:t>
                      </a:r>
                    </a:p>
                  </a:txBody>
                  <a:tcPr marL="16880" marR="16880" marT="16880" marB="16880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endParaRPr lang="en-US" sz="1600" dirty="0">
                        <a:effectLst/>
                      </a:endParaRPr>
                    </a:p>
                  </a:txBody>
                  <a:tcPr marL="16880" marR="16880" marT="16880" marB="16880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1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endParaRPr lang="en-US" sz="1600">
                        <a:effectLst/>
                      </a:endParaRPr>
                    </a:p>
                  </a:txBody>
                  <a:tcPr marL="16880" marR="16880" marT="16880" marB="16880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1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endParaRPr lang="en-US" sz="1600" dirty="0">
                        <a:effectLst/>
                      </a:endParaRPr>
                    </a:p>
                  </a:txBody>
                  <a:tcPr marL="16880" marR="16880" marT="16880" marB="16880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1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7835102"/>
                  </a:ext>
                </a:extLst>
              </a:tr>
              <a:tr h="765280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1600" b="0">
                          <a:effectLst/>
                        </a:rPr>
                        <a:t>Socially Responsible Investing</a:t>
                      </a:r>
                    </a:p>
                  </a:txBody>
                  <a:tcPr marL="16880" marR="16880" marT="16880" marB="16880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endParaRPr lang="en-US" sz="1600" dirty="0">
                        <a:effectLst/>
                      </a:endParaRPr>
                    </a:p>
                  </a:txBody>
                  <a:tcPr marL="16880" marR="16880" marT="16880" marB="16880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endParaRPr lang="en-US" sz="1600" dirty="0">
                        <a:effectLst/>
                      </a:endParaRPr>
                    </a:p>
                  </a:txBody>
                  <a:tcPr marL="16880" marR="16880" marT="16880" marB="16880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endParaRPr lang="en-US" sz="1600" dirty="0">
                        <a:effectLst/>
                      </a:endParaRPr>
                    </a:p>
                  </a:txBody>
                  <a:tcPr marL="16880" marR="16880" marT="16880" marB="16880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1857724"/>
                  </a:ext>
                </a:extLst>
              </a:tr>
              <a:tr h="426991">
                <a:tc>
                  <a:txBody>
                    <a:bodyPr/>
                    <a:lstStyle/>
                    <a:p>
                      <a:pPr algn="ctr" fontAlgn="t" latinLnBrk="0"/>
                      <a:r>
                        <a:rPr lang="en-US" sz="1600" b="0">
                          <a:effectLst/>
                        </a:rPr>
                        <a:t>Individual Stocks</a:t>
                      </a:r>
                    </a:p>
                  </a:txBody>
                  <a:tcPr marL="16880" marR="16880" marT="16880" marB="16880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3E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endParaRPr lang="en-US" sz="1600">
                        <a:effectLst/>
                      </a:endParaRPr>
                    </a:p>
                  </a:txBody>
                  <a:tcPr marL="16880" marR="16880" marT="16880" marB="16880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1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endParaRPr lang="en-US" sz="1600" dirty="0">
                        <a:effectLst/>
                      </a:endParaRPr>
                    </a:p>
                  </a:txBody>
                  <a:tcPr marL="16880" marR="16880" marT="16880" marB="16880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1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 latinLnBrk="0"/>
                      <a:endParaRPr lang="en-US" sz="1600" dirty="0">
                        <a:effectLst/>
                      </a:endParaRPr>
                    </a:p>
                  </a:txBody>
                  <a:tcPr marL="16880" marR="16880" marT="16880" marB="16880">
                    <a:lnL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F1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026238"/>
                  </a:ext>
                </a:extLst>
              </a:tr>
            </a:tbl>
          </a:graphicData>
        </a:graphic>
      </p:graphicFrame>
      <p:pic>
        <p:nvPicPr>
          <p:cNvPr id="8" name="Graphic 7" descr="Checkmark">
            <a:extLst>
              <a:ext uri="{FF2B5EF4-FFF2-40B4-BE49-F238E27FC236}">
                <a16:creationId xmlns:a16="http://schemas.microsoft.com/office/drawing/2014/main" id="{A36BB052-6560-46D2-9B5D-43DE9ECAE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56764" y="3721197"/>
            <a:ext cx="479829" cy="479829"/>
          </a:xfrm>
          <a:prstGeom prst="rect">
            <a:avLst/>
          </a:prstGeom>
        </p:spPr>
      </p:pic>
      <p:pic>
        <p:nvPicPr>
          <p:cNvPr id="9" name="Graphic 8" descr="Checkmark">
            <a:extLst>
              <a:ext uri="{FF2B5EF4-FFF2-40B4-BE49-F238E27FC236}">
                <a16:creationId xmlns:a16="http://schemas.microsoft.com/office/drawing/2014/main" id="{9BD162D5-A9F4-434E-BAC0-A9E11E620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13939" y="3713942"/>
            <a:ext cx="487084" cy="487084"/>
          </a:xfrm>
          <a:prstGeom prst="rect">
            <a:avLst/>
          </a:prstGeom>
        </p:spPr>
      </p:pic>
      <p:pic>
        <p:nvPicPr>
          <p:cNvPr id="10" name="Graphic 9" descr="Checkmark">
            <a:extLst>
              <a:ext uri="{FF2B5EF4-FFF2-40B4-BE49-F238E27FC236}">
                <a16:creationId xmlns:a16="http://schemas.microsoft.com/office/drawing/2014/main" id="{35099AF0-5772-45F7-8CD4-9E26A76D6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61000" y="3693237"/>
            <a:ext cx="485303" cy="485303"/>
          </a:xfrm>
          <a:prstGeom prst="rect">
            <a:avLst/>
          </a:prstGeom>
        </p:spPr>
      </p:pic>
      <p:pic>
        <p:nvPicPr>
          <p:cNvPr id="12" name="Graphic 11" descr="Checkmark">
            <a:extLst>
              <a:ext uri="{FF2B5EF4-FFF2-40B4-BE49-F238E27FC236}">
                <a16:creationId xmlns:a16="http://schemas.microsoft.com/office/drawing/2014/main" id="{941886BB-2450-4734-82AA-E434DF89E6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75290" y="4143039"/>
            <a:ext cx="485303" cy="485303"/>
          </a:xfrm>
          <a:prstGeom prst="rect">
            <a:avLst/>
          </a:prstGeom>
        </p:spPr>
      </p:pic>
      <p:pic>
        <p:nvPicPr>
          <p:cNvPr id="13" name="Graphic 12" descr="Checkmark">
            <a:extLst>
              <a:ext uri="{FF2B5EF4-FFF2-40B4-BE49-F238E27FC236}">
                <a16:creationId xmlns:a16="http://schemas.microsoft.com/office/drawing/2014/main" id="{63C70263-49F5-416D-A02D-661907EAF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5789" y="4120475"/>
            <a:ext cx="487084" cy="487084"/>
          </a:xfrm>
          <a:prstGeom prst="rect">
            <a:avLst/>
          </a:prstGeom>
        </p:spPr>
      </p:pic>
      <p:pic>
        <p:nvPicPr>
          <p:cNvPr id="14" name="Graphic 13" descr="Checkmark">
            <a:extLst>
              <a:ext uri="{FF2B5EF4-FFF2-40B4-BE49-F238E27FC236}">
                <a16:creationId xmlns:a16="http://schemas.microsoft.com/office/drawing/2014/main" id="{CB5F3E3C-B519-4003-959B-A9796794D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57997" y="4141257"/>
            <a:ext cx="487084" cy="487084"/>
          </a:xfrm>
          <a:prstGeom prst="rect">
            <a:avLst/>
          </a:prstGeom>
        </p:spPr>
      </p:pic>
      <p:pic>
        <p:nvPicPr>
          <p:cNvPr id="15" name="Graphic 14" descr="Checkmark">
            <a:extLst>
              <a:ext uri="{FF2B5EF4-FFF2-40B4-BE49-F238E27FC236}">
                <a16:creationId xmlns:a16="http://schemas.microsoft.com/office/drawing/2014/main" id="{C678985B-4059-4C7B-8715-C399ADA06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58751" y="5246639"/>
            <a:ext cx="487084" cy="487084"/>
          </a:xfrm>
          <a:prstGeom prst="rect">
            <a:avLst/>
          </a:prstGeom>
        </p:spPr>
      </p:pic>
      <p:pic>
        <p:nvPicPr>
          <p:cNvPr id="17" name="Graphic 16" descr="Checkmark">
            <a:extLst>
              <a:ext uri="{FF2B5EF4-FFF2-40B4-BE49-F238E27FC236}">
                <a16:creationId xmlns:a16="http://schemas.microsoft.com/office/drawing/2014/main" id="{93984512-AD22-49F8-967A-65E0C12F65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18117" y="5246639"/>
            <a:ext cx="487083" cy="487083"/>
          </a:xfrm>
          <a:prstGeom prst="rect">
            <a:avLst/>
          </a:prstGeom>
        </p:spPr>
      </p:pic>
      <p:pic>
        <p:nvPicPr>
          <p:cNvPr id="23" name="Graphic 22" descr="Checkbox Crossed">
            <a:extLst>
              <a:ext uri="{FF2B5EF4-FFF2-40B4-BE49-F238E27FC236}">
                <a16:creationId xmlns:a16="http://schemas.microsoft.com/office/drawing/2014/main" id="{B649C117-5A54-47CE-992C-ACBB838740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1815" y="4628341"/>
            <a:ext cx="609600" cy="609600"/>
          </a:xfrm>
          <a:prstGeom prst="rect">
            <a:avLst/>
          </a:prstGeom>
        </p:spPr>
      </p:pic>
      <p:pic>
        <p:nvPicPr>
          <p:cNvPr id="25" name="Graphic 24" descr="Checkbox Crossed">
            <a:extLst>
              <a:ext uri="{FF2B5EF4-FFF2-40B4-BE49-F238E27FC236}">
                <a16:creationId xmlns:a16="http://schemas.microsoft.com/office/drawing/2014/main" id="{A3232F74-26C6-4E54-81E2-B73AEE530E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29756" y="4619273"/>
            <a:ext cx="609600" cy="609600"/>
          </a:xfrm>
          <a:prstGeom prst="rect">
            <a:avLst/>
          </a:prstGeom>
        </p:spPr>
      </p:pic>
      <p:pic>
        <p:nvPicPr>
          <p:cNvPr id="27" name="Graphic 26" descr="Checkbox Crossed">
            <a:extLst>
              <a:ext uri="{FF2B5EF4-FFF2-40B4-BE49-F238E27FC236}">
                <a16:creationId xmlns:a16="http://schemas.microsoft.com/office/drawing/2014/main" id="{B5BD5451-E2A5-4397-A545-E3E84AF225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64372" y="5162117"/>
            <a:ext cx="609600" cy="609600"/>
          </a:xfrm>
          <a:prstGeom prst="rect">
            <a:avLst/>
          </a:prstGeom>
        </p:spPr>
      </p:pic>
      <p:pic>
        <p:nvPicPr>
          <p:cNvPr id="29" name="Graphic 28" descr="Checkmark">
            <a:extLst>
              <a:ext uri="{FF2B5EF4-FFF2-40B4-BE49-F238E27FC236}">
                <a16:creationId xmlns:a16="http://schemas.microsoft.com/office/drawing/2014/main" id="{389B6C5C-3AFE-4F18-8E23-3A35079E8A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565724" flipH="1" flipV="1">
            <a:off x="3085090" y="4657138"/>
            <a:ext cx="490125" cy="490125"/>
          </a:xfrm>
          <a:prstGeom prst="rect">
            <a:avLst/>
          </a:prstGeom>
        </p:spPr>
      </p:pic>
      <p:pic>
        <p:nvPicPr>
          <p:cNvPr id="31" name="Picture 4" descr="Acorns App Review 2020 : A Safe &amp; Worthwhile Investing App">
            <a:extLst>
              <a:ext uri="{FF2B5EF4-FFF2-40B4-BE49-F238E27FC236}">
                <a16:creationId xmlns:a16="http://schemas.microsoft.com/office/drawing/2014/main" id="{55A268FE-9AAE-4BBE-9CB1-A0D2D7D0C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167" y="5713267"/>
            <a:ext cx="1019175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Stash: Banking &amp; Investing App - Apps on Google Play">
            <a:extLst>
              <a:ext uri="{FF2B5EF4-FFF2-40B4-BE49-F238E27FC236}">
                <a16:creationId xmlns:a16="http://schemas.microsoft.com/office/drawing/2014/main" id="{2DF29DFF-46E9-4C64-9FEC-808C0D886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952" y="5745297"/>
            <a:ext cx="1119786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Robinhood - Investment &amp; Trading, Commission-free - Apps on Google Play">
            <a:extLst>
              <a:ext uri="{FF2B5EF4-FFF2-40B4-BE49-F238E27FC236}">
                <a16:creationId xmlns:a16="http://schemas.microsoft.com/office/drawing/2014/main" id="{C7EE63FF-34F9-4464-B2F1-7448A1D83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738" y="5745297"/>
            <a:ext cx="1238121" cy="99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5" name="Table 36">
            <a:extLst>
              <a:ext uri="{FF2B5EF4-FFF2-40B4-BE49-F238E27FC236}">
                <a16:creationId xmlns:a16="http://schemas.microsoft.com/office/drawing/2014/main" id="{1AC7F8F0-B853-40A5-BE35-256793E19074}"/>
              </a:ext>
            </a:extLst>
          </p:cNvPr>
          <p:cNvGraphicFramePr>
            <a:graphicFrameLocks noGrp="1"/>
          </p:cNvGraphicFramePr>
          <p:nvPr/>
        </p:nvGraphicFramePr>
        <p:xfrm>
          <a:off x="5180550" y="640954"/>
          <a:ext cx="7024155" cy="41166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1385">
                  <a:extLst>
                    <a:ext uri="{9D8B030D-6E8A-4147-A177-3AD203B41FA5}">
                      <a16:colId xmlns:a16="http://schemas.microsoft.com/office/drawing/2014/main" val="2236529996"/>
                    </a:ext>
                  </a:extLst>
                </a:gridCol>
                <a:gridCol w="2341385">
                  <a:extLst>
                    <a:ext uri="{9D8B030D-6E8A-4147-A177-3AD203B41FA5}">
                      <a16:colId xmlns:a16="http://schemas.microsoft.com/office/drawing/2014/main" val="207209084"/>
                    </a:ext>
                  </a:extLst>
                </a:gridCol>
                <a:gridCol w="2341385">
                  <a:extLst>
                    <a:ext uri="{9D8B030D-6E8A-4147-A177-3AD203B41FA5}">
                      <a16:colId xmlns:a16="http://schemas.microsoft.com/office/drawing/2014/main" val="595613837"/>
                    </a:ext>
                  </a:extLst>
                </a:gridCol>
              </a:tblGrid>
              <a:tr h="1495337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en-US" sz="80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0438013"/>
                  </a:ext>
                </a:extLst>
              </a:tr>
              <a:tr h="1076960">
                <a:tc>
                  <a:txBody>
                    <a:bodyPr/>
                    <a:lstStyle/>
                    <a:p>
                      <a:r>
                        <a:rPr lang="en-US" sz="13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Acorns offers unique and fun options to </a:t>
                      </a:r>
                      <a:r>
                        <a:rPr lang="en-US" sz="13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fund your account and takes care of the investments for you</a:t>
                      </a:r>
                      <a:r>
                        <a:rPr lang="en-US" sz="13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n-US" sz="13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Stash is unique in its ability to focus your investments into different themes based on your values.</a:t>
                      </a:r>
                      <a:endParaRPr lang="en-US" sz="1300" dirty="0"/>
                    </a:p>
                    <a:p>
                      <a:endParaRPr lang="en-US" sz="13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r>
                        <a:rPr lang="en-US" sz="13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Robinhood is free to use for its basic account and has no commissions on trades.</a:t>
                      </a:r>
                      <a:endParaRPr lang="en-US" sz="13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2356993820"/>
                  </a:ext>
                </a:extLst>
              </a:tr>
              <a:tr h="873760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r>
                        <a:rPr lang="en-US" sz="13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Stash offers more than 100 investment options, made up of a limited list of popular stocks and ETFs.</a:t>
                      </a:r>
                      <a:endParaRPr lang="en-US" sz="13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r>
                        <a:rPr lang="en-US" sz="13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Its support of free cryptocurrency and options trades is unique</a:t>
                      </a:r>
                      <a:endParaRPr lang="en-US" sz="13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3301960171"/>
                  </a:ext>
                </a:extLst>
              </a:tr>
              <a:tr h="670560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r>
                        <a:rPr lang="en-US" sz="13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Stash offers a banking solution, which Robinhood currently does not.</a:t>
                      </a:r>
                      <a:endParaRPr lang="en-US" sz="13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508868949"/>
                  </a:ext>
                </a:extLst>
              </a:tr>
            </a:tbl>
          </a:graphicData>
        </a:graphic>
      </p:graphicFrame>
      <p:pic>
        <p:nvPicPr>
          <p:cNvPr id="18436" name="Picture 4" descr="Acorns App Review 2020 : A Safe &amp; Worthwhile Investing App">
            <a:extLst>
              <a:ext uri="{FF2B5EF4-FFF2-40B4-BE49-F238E27FC236}">
                <a16:creationId xmlns:a16="http://schemas.microsoft.com/office/drawing/2014/main" id="{6ACFA182-65D6-4DF1-88FB-170761AC3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711786"/>
            <a:ext cx="1930400" cy="137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Stash: Banking &amp; Investing App - Apps on Google Play">
            <a:extLst>
              <a:ext uri="{FF2B5EF4-FFF2-40B4-BE49-F238E27FC236}">
                <a16:creationId xmlns:a16="http://schemas.microsoft.com/office/drawing/2014/main" id="{41ED3482-A1C9-40BD-8DF4-E24A02A5F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652315"/>
            <a:ext cx="19304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Robinhood - Investment &amp; Trading, Commission-free - Apps on Google Play">
            <a:extLst>
              <a:ext uri="{FF2B5EF4-FFF2-40B4-BE49-F238E27FC236}">
                <a16:creationId xmlns:a16="http://schemas.microsoft.com/office/drawing/2014/main" id="{3CA173DF-87F1-4757-94AA-098E86E68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711786"/>
            <a:ext cx="2153177" cy="130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7" name="Table 38">
            <a:extLst>
              <a:ext uri="{FF2B5EF4-FFF2-40B4-BE49-F238E27FC236}">
                <a16:creationId xmlns:a16="http://schemas.microsoft.com/office/drawing/2014/main" id="{E8BCAE3D-60DC-4768-B7ED-C67E0F25C22B}"/>
              </a:ext>
            </a:extLst>
          </p:cNvPr>
          <p:cNvGraphicFramePr>
            <a:graphicFrameLocks noGrp="1"/>
          </p:cNvGraphicFramePr>
          <p:nvPr/>
        </p:nvGraphicFramePr>
        <p:xfrm>
          <a:off x="5202490" y="4802320"/>
          <a:ext cx="7002213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4071">
                  <a:extLst>
                    <a:ext uri="{9D8B030D-6E8A-4147-A177-3AD203B41FA5}">
                      <a16:colId xmlns:a16="http://schemas.microsoft.com/office/drawing/2014/main" val="1487944563"/>
                    </a:ext>
                  </a:extLst>
                </a:gridCol>
                <a:gridCol w="2334071">
                  <a:extLst>
                    <a:ext uri="{9D8B030D-6E8A-4147-A177-3AD203B41FA5}">
                      <a16:colId xmlns:a16="http://schemas.microsoft.com/office/drawing/2014/main" val="2182676846"/>
                    </a:ext>
                  </a:extLst>
                </a:gridCol>
                <a:gridCol w="2334071">
                  <a:extLst>
                    <a:ext uri="{9D8B030D-6E8A-4147-A177-3AD203B41FA5}">
                      <a16:colId xmlns:a16="http://schemas.microsoft.com/office/drawing/2014/main" val="98498779"/>
                    </a:ext>
                  </a:extLst>
                </a:gridCol>
              </a:tblGrid>
              <a:tr h="2011680">
                <a:tc>
                  <a:txBody>
                    <a:bodyPr/>
                    <a:lstStyle/>
                    <a:p>
                      <a:r>
                        <a:rPr lang="en-US" sz="16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Acorns if best for people who don't want to be bothered with investing.</a:t>
                      </a:r>
                      <a:endParaRPr lang="en-US" sz="16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Stash is best for new investors who want to learn.</a:t>
                      </a:r>
                      <a:r>
                        <a:rPr lang="en-US" sz="16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Its hybrid of self-directed and automated investing options can teach you a lot about how investing works.</a:t>
                      </a:r>
                    </a:p>
                    <a:p>
                      <a:endParaRPr lang="en-US" sz="1600" dirty="0"/>
                    </a:p>
                  </a:txBody>
                  <a:tcPr marL="60960" marR="60960" marT="30480" marB="30480"/>
                </a:tc>
                <a:tc>
                  <a:txBody>
                    <a:bodyPr/>
                    <a:lstStyle/>
                    <a:p>
                      <a:r>
                        <a:rPr lang="en-US" sz="16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Robinhood is best for active traders</a:t>
                      </a:r>
                      <a:endParaRPr lang="en-US" sz="1600" dirty="0"/>
                    </a:p>
                  </a:txBody>
                  <a:tcPr marL="60960" marR="60960" marT="30480" marB="30480"/>
                </a:tc>
                <a:extLst>
                  <a:ext uri="{0D108BD9-81ED-4DB2-BD59-A6C34878D82A}">
                    <a16:rowId xmlns:a16="http://schemas.microsoft.com/office/drawing/2014/main" val="5818821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984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7B416385-0358-413A-8CAE-9614D41647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1" y="50887"/>
            <a:ext cx="12191999" cy="68579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5F262F-BBC3-4412-BF4D-AC07A21731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729" y="587812"/>
            <a:ext cx="10058400" cy="139469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6600" dirty="0">
                <a:solidFill>
                  <a:srgbClr val="FFFFFF"/>
                </a:solidFill>
              </a:rPr>
              <a:t>HISTORICAL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3237A7-0ACE-4F35-B043-F2206C1DB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5275" y="2393057"/>
            <a:ext cx="10058400" cy="419776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10000"/>
          </a:bodyPr>
          <a:lstStyle/>
          <a:p>
            <a:r>
              <a:rPr lang="en-US" b="0" i="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Museo-Sans"/>
              </a:rPr>
              <a:t>There have been 18 economic recessions in the past 100 years — averaging one every five and a half years, roughly aligning to the business cycle of four years.</a:t>
            </a:r>
          </a:p>
          <a:p>
            <a:r>
              <a:rPr lang="en-US" b="0" i="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Museo-Sans"/>
              </a:rPr>
              <a:t>*</a:t>
            </a:r>
          </a:p>
          <a:p>
            <a:r>
              <a:rPr lang="en-US" b="0" i="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Museo-Sans"/>
              </a:rPr>
              <a:t>Only two recessions have occurred in the past twenty years — 2000 to 2002 and 2008 to 2009 — making the more recent average 1 every 10 years.</a:t>
            </a:r>
          </a:p>
          <a:p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  <a:latin typeface="Museo-Sans"/>
              </a:rPr>
              <a:t>*</a:t>
            </a:r>
          </a:p>
          <a:p>
            <a:r>
              <a:rPr lang="en-US" b="0" i="0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Museo-Sans"/>
              </a:rPr>
              <a:t>Stocks have risen 1,100-fold over the past 70 years.</a:t>
            </a:r>
          </a:p>
          <a:p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  <a:latin typeface="Museo-Sans"/>
              </a:rPr>
              <a:t>*</a:t>
            </a:r>
          </a:p>
          <a:p>
            <a:r>
              <a:rPr lang="en-US" b="1" i="0" u="none" strike="noStrike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Museo-Sans"/>
              </a:rPr>
              <a:t>Dems steer clear of recessions</a:t>
            </a:r>
          </a:p>
          <a:p>
            <a:r>
              <a:rPr lang="en-US" b="0" i="0" u="none" strike="noStrike" dirty="0"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latin typeface="Museo-Sans"/>
              </a:rPr>
              <a:t>The last 68 years of presidents shows the economy tends to perform better when a Democrat is in the White House. Only 14 out of the 334 months with a Democratic administration were spent in recession, and most of them were inherited from Republican presidents.</a:t>
            </a:r>
          </a:p>
          <a:p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  <a:latin typeface="Museo-Sans"/>
              </a:rPr>
              <a:t>*</a:t>
            </a:r>
            <a:endParaRPr lang="en-US" b="0" i="0" u="none" strike="noStrike" dirty="0">
              <a:solidFill>
                <a:schemeClr val="accent3">
                  <a:lumMod val="60000"/>
                  <a:lumOff val="40000"/>
                </a:schemeClr>
              </a:solidFill>
              <a:effectLst/>
              <a:latin typeface="Museo-Sans"/>
            </a:endParaRPr>
          </a:p>
          <a:p>
            <a:endParaRPr lang="en-US" dirty="0">
              <a:solidFill>
                <a:schemeClr val="bg1"/>
              </a:solidFill>
              <a:latin typeface="Museo-San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B5AB53-6167-40B4-8E56-7A430D75580E}"/>
              </a:ext>
            </a:extLst>
          </p:cNvPr>
          <p:cNvSpPr txBox="1"/>
          <p:nvPr/>
        </p:nvSpPr>
        <p:spPr>
          <a:xfrm>
            <a:off x="1509023" y="1757405"/>
            <a:ext cx="88938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dirty="0">
                <a:solidFill>
                  <a:schemeClr val="bg1"/>
                </a:solidFill>
                <a:effectLst/>
                <a:latin typeface="SourceSansPro"/>
              </a:rPr>
              <a:t>"With a good perspective on history, we can have a better understanding of the past and present, and thus a clear vision of the future."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SourceSansPro"/>
              </a:rPr>
              <a:t> — Carlos Slim </a:t>
            </a:r>
            <a:r>
              <a:rPr lang="en-US" sz="1600" b="0" i="0" dirty="0" err="1">
                <a:solidFill>
                  <a:schemeClr val="bg1"/>
                </a:solidFill>
                <a:effectLst/>
                <a:latin typeface="SourceSansPro"/>
              </a:rPr>
              <a:t>Helu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68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E94E02-3193-4883-A71B-EE7FC340D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64" y="0"/>
            <a:ext cx="10515600" cy="1306443"/>
          </a:xfrm>
        </p:spPr>
        <p:txBody>
          <a:bodyPr>
            <a:normAutofit/>
          </a:bodyPr>
          <a:lstStyle/>
          <a:p>
            <a:r>
              <a:rPr lang="en-US" sz="4800" dirty="0"/>
              <a:t>WHAT HAPPENED TO GME, AMC, BB, ETC.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10911-4E1A-4D9C-B64E-AF59EA00C8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640" y="1012525"/>
            <a:ext cx="5054123" cy="5845475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HEDGE FUND – PARTNERSHIP BETWEEN (HIGH EARNING, USUALLY 1M+ IN NET WORTH) INVESTORS WHO USE VARIOUS STRATEGIES TO DECREASE RISK AND MAXIMIZE RETURNS. THESE FUNDS ARE AGGRESSIVE, RISKY, AND EXCLUSIVE. THEY USE TACTICS SUCH AS SHORT SELLING FOR PROFIT</a:t>
            </a:r>
          </a:p>
          <a:p>
            <a:r>
              <a:rPr lang="en-US" sz="2400" dirty="0"/>
              <a:t>SHORT SELLING – BORROWING SHARES FROM A BROKERAGE IN ANTICIPATION OF THE STOCK PRICE DROPPING (INTEREST CHARGED BY LENGTH OF TIME STOCKS ARE HELD)</a:t>
            </a:r>
          </a:p>
          <a:p>
            <a:r>
              <a:rPr lang="en-US" sz="2400" dirty="0"/>
              <a:t>RETAIL INVESTOR – ANYONE WHO INVESTS THAT IS NOT A PART OF THE INSTITUTION </a:t>
            </a:r>
          </a:p>
        </p:txBody>
      </p:sp>
      <p:pic>
        <p:nvPicPr>
          <p:cNvPr id="3074" name="Picture 2" descr="What is Robinhood? What to know about company under fire over GameStop  trade restrictions | Fox Business">
            <a:extLst>
              <a:ext uri="{FF2B5EF4-FFF2-40B4-BE49-F238E27FC236}">
                <a16:creationId xmlns:a16="http://schemas.microsoft.com/office/drawing/2014/main" id="{798CB9D1-4280-4E25-BBAA-827FDE68F3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" r="15514" b="1"/>
          <a:stretch/>
        </p:blipFill>
        <p:spPr bwMode="auto">
          <a:xfrm>
            <a:off x="5279764" y="1451521"/>
            <a:ext cx="6170299" cy="422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DA79C1-E4AA-46FB-8960-0C31CF3DCB9B}"/>
              </a:ext>
            </a:extLst>
          </p:cNvPr>
          <p:cNvSpPr txBox="1"/>
          <p:nvPr/>
        </p:nvSpPr>
        <p:spPr>
          <a:xfrm>
            <a:off x="5162409" y="5676329"/>
            <a:ext cx="62876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MELVIN CAPITAL* (HEDGE FUND) ATTEMPTED TO SHORT SELL MANY COMPANIES (ABOVE) VIA SHORTSELLING. AVERAGE RETAIL INVESTORS DECIDED AGAINST TO RAISE STOCK PRICE TO PREVENT THIS FROM HAPPENING.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0E7755-12A5-4091-A9D5-309E9C548DCA}"/>
              </a:ext>
            </a:extLst>
          </p:cNvPr>
          <p:cNvSpPr txBox="1"/>
          <p:nvPr/>
        </p:nvSpPr>
        <p:spPr>
          <a:xfrm>
            <a:off x="5160452" y="6581001"/>
            <a:ext cx="6408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*MELVIN CAPITAL IS PARTLY OWNED BY CITADEL LLC WHICH GAVE ROBINHOOD 40% OF ITS CAPITAL</a:t>
            </a:r>
          </a:p>
        </p:txBody>
      </p:sp>
    </p:spTree>
    <p:extLst>
      <p:ext uri="{BB962C8B-B14F-4D97-AF65-F5344CB8AC3E}">
        <p14:creationId xmlns:p14="http://schemas.microsoft.com/office/powerpoint/2010/main" val="39678223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F4A45E7C-F82E-48EB-AD84-B3B506FDCC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853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965200" y="965200"/>
            <a:ext cx="10261600" cy="35648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defTabSz="9144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9600" b="0" i="0" u="none" strike="noStrike" cap="none" spc="213" normalizeH="0" baseline="0" noProof="0" dirty="0">
                <a:ln w="22225">
                  <a:solidFill>
                    <a:schemeClr val="tx1"/>
                  </a:solidFill>
                  <a:miter lim="800000"/>
                </a:ln>
                <a:noFill/>
                <a:effectLst/>
                <a:uLnTx/>
                <a:uFillTx/>
                <a:latin typeface="+mj-lt"/>
                <a:ea typeface="+mj-ea"/>
                <a:cs typeface="+mj-cs"/>
              </a:rPr>
              <a:t>ACTIVITY #3</a:t>
            </a:r>
          </a:p>
        </p:txBody>
      </p:sp>
      <p:sp>
        <p:nvSpPr>
          <p:cNvPr id="3" name="AutoShape 3"/>
          <p:cNvSpPr/>
          <p:nvPr/>
        </p:nvSpPr>
        <p:spPr>
          <a:xfrm>
            <a:off x="4840606" y="6102177"/>
            <a:ext cx="2972089" cy="70023"/>
          </a:xfrm>
          <a:prstGeom prst="rect">
            <a:avLst/>
          </a:prstGeom>
          <a:solidFill>
            <a:srgbClr val="FFFFFF"/>
          </a:solidFill>
        </p:spPr>
      </p:sp>
    </p:spTree>
    <p:extLst>
      <p:ext uri="{BB962C8B-B14F-4D97-AF65-F5344CB8AC3E}">
        <p14:creationId xmlns:p14="http://schemas.microsoft.com/office/powerpoint/2010/main" val="1544563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30205" y="362424"/>
            <a:ext cx="956803" cy="722387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935705" y="685801"/>
            <a:ext cx="10256295" cy="187463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TextBox 4"/>
          <p:cNvSpPr txBox="1"/>
          <p:nvPr/>
        </p:nvSpPr>
        <p:spPr>
          <a:xfrm rot="-5400000">
            <a:off x="-1114384" y="4063161"/>
            <a:ext cx="4245979" cy="345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947"/>
              </a:lnSpc>
              <a:defRPr/>
            </a:pPr>
            <a:r>
              <a:rPr lang="en-US" sz="2267" spc="113" dirty="0">
                <a:solidFill>
                  <a:schemeClr val="accent6">
                    <a:lumMod val="75000"/>
                  </a:schemeClr>
                </a:solidFill>
                <a:latin typeface="Montserrat Classic Bold"/>
              </a:rPr>
              <a:t>FINANCIAL INSPIRATION: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-173057" y="1087986"/>
            <a:ext cx="12257865" cy="5328895"/>
            <a:chOff x="-14263617" y="512133"/>
            <a:chExt cx="24515732" cy="10657790"/>
          </a:xfrm>
        </p:grpSpPr>
        <p:sp>
          <p:nvSpPr>
            <p:cNvPr id="7" name="TextBox 7"/>
            <p:cNvSpPr txBox="1"/>
            <p:nvPr/>
          </p:nvSpPr>
          <p:spPr>
            <a:xfrm>
              <a:off x="-4011502" y="512133"/>
              <a:ext cx="14263617" cy="106577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 defTabSz="609630">
                <a:lnSpc>
                  <a:spcPts val="7057"/>
                </a:lnSpc>
                <a:defRPr/>
              </a:pPr>
              <a:r>
                <a:rPr lang="en-US" sz="3200" spc="105" dirty="0">
                  <a:solidFill>
                    <a:schemeClr val="accent6">
                      <a:lumMod val="75000"/>
                    </a:schemeClr>
                  </a:solidFill>
                  <a:latin typeface="Modern No. 20" panose="02070704070505020303" pitchFamily="18" charset="0"/>
                </a:rPr>
                <a:t>NOT EVERYONE WANTS TO MAKE THE </a:t>
              </a:r>
              <a:r>
                <a:rPr lang="en-US" sz="3200" spc="105" dirty="0">
                  <a:latin typeface="Modern No. 20" panose="02070704070505020303" pitchFamily="18" charset="0"/>
                </a:rPr>
                <a:t>SACRIFICE</a:t>
              </a:r>
              <a:r>
                <a:rPr lang="en-US" sz="3200" spc="105" dirty="0">
                  <a:solidFill>
                    <a:schemeClr val="accent6">
                      <a:lumMod val="75000"/>
                    </a:schemeClr>
                  </a:solidFill>
                  <a:latin typeface="Modern No. 20" panose="02070704070505020303" pitchFamily="18" charset="0"/>
                </a:rPr>
                <a:t> IN THE TRADE-OFF TO BECOME WEALTHIER, </a:t>
              </a:r>
            </a:p>
            <a:p>
              <a:pPr algn="r" defTabSz="609630">
                <a:lnSpc>
                  <a:spcPts val="7057"/>
                </a:lnSpc>
                <a:defRPr/>
              </a:pPr>
              <a:r>
                <a:rPr lang="en-US" sz="3200" spc="105" dirty="0">
                  <a:solidFill>
                    <a:schemeClr val="accent6">
                      <a:lumMod val="75000"/>
                    </a:schemeClr>
                  </a:solidFill>
                  <a:latin typeface="Modern No. 20" panose="02070704070505020303" pitchFamily="18" charset="0"/>
                </a:rPr>
                <a:t>AND THE FIRST PART OF THAT TRADE-OFF IS </a:t>
              </a:r>
              <a:r>
                <a:rPr lang="en-US" sz="3200" spc="105" dirty="0">
                  <a:latin typeface="Modern No. 20" panose="02070704070505020303" pitchFamily="18" charset="0"/>
                </a:rPr>
                <a:t>SAVINGS</a:t>
              </a:r>
              <a:r>
                <a:rPr lang="en-US" sz="3200" spc="105" dirty="0">
                  <a:solidFill>
                    <a:schemeClr val="accent6">
                      <a:lumMod val="75000"/>
                    </a:schemeClr>
                  </a:solidFill>
                  <a:latin typeface="Modern No. 20" panose="02070704070505020303" pitchFamily="18" charset="0"/>
                </a:rPr>
                <a:t> AND </a:t>
              </a:r>
              <a:r>
                <a:rPr lang="en-US" sz="3200" spc="105" dirty="0">
                  <a:latin typeface="Modern No. 20" panose="02070704070505020303" pitchFamily="18" charset="0"/>
                </a:rPr>
                <a:t>INVESTMENT</a:t>
              </a:r>
              <a:r>
                <a:rPr lang="en-US" sz="3200" spc="105" dirty="0">
                  <a:solidFill>
                    <a:schemeClr val="accent6">
                      <a:lumMod val="75000"/>
                    </a:schemeClr>
                  </a:solidFill>
                  <a:latin typeface="Modern No. 20" panose="02070704070505020303" pitchFamily="18" charset="0"/>
                </a:rPr>
                <a:t> AND </a:t>
              </a:r>
              <a:r>
                <a:rPr lang="en-US" sz="3200" spc="105" dirty="0">
                  <a:latin typeface="Modern No. 20" panose="02070704070505020303" pitchFamily="18" charset="0"/>
                </a:rPr>
                <a:t>TIME</a:t>
              </a:r>
              <a:r>
                <a:rPr lang="en-US" sz="3200" spc="105" dirty="0">
                  <a:solidFill>
                    <a:srgbClr val="000000"/>
                  </a:solidFill>
                  <a:latin typeface="Montserrat Classic"/>
                </a:rPr>
                <a:t>.</a:t>
              </a:r>
              <a:endParaRPr lang="en-US" sz="4000" spc="105" dirty="0">
                <a:solidFill>
                  <a:srgbClr val="000000"/>
                </a:solidFill>
                <a:latin typeface="Montserrat Classic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-14263617" y="815739"/>
              <a:ext cx="10252115" cy="14423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 defTabSz="609630">
                <a:lnSpc>
                  <a:spcPts val="2889"/>
                </a:lnSpc>
                <a:defRPr/>
              </a:pPr>
              <a:r>
                <a:rPr lang="en-US" sz="2407" spc="241" dirty="0">
                  <a:solidFill>
                    <a:schemeClr val="accent6">
                      <a:lumMod val="75000"/>
                    </a:schemeClr>
                  </a:solidFill>
                  <a:latin typeface="Montserrat Light"/>
                </a:rPr>
                <a:t>ROBERT SMITH, CEO VISTA EQUITY PARTNERS</a:t>
              </a:r>
            </a:p>
          </p:txBody>
        </p:sp>
      </p:grpSp>
      <p:pic>
        <p:nvPicPr>
          <p:cNvPr id="1026" name="Picture 2" descr="Robert F. Smith">
            <a:extLst>
              <a:ext uri="{FF2B5EF4-FFF2-40B4-BE49-F238E27FC236}">
                <a16:creationId xmlns:a16="http://schemas.microsoft.com/office/drawing/2014/main" id="{7C8D83B6-8410-40E7-B2C0-4175360CB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82" y="2550602"/>
            <a:ext cx="3934845" cy="393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388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D8F1113-2E3C-46E3-B54F-B7F421EEF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5DDECC-A11E-434E-87B2-8997CD3832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B54A4D14-513F-4121-92D3-5CCB46896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6C3411F1-AD17-499D-AFEF-2F300F6DF0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60BF2CBE-B1E9-4C42-89DC-C35E4E651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72C95A87-DCDB-41C4-B774-744B3ECBE8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BCB97515-32FF-43A6-A51C-B140193AB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9C6379D3-7045-4B76-9409-6D23D753D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7C324CDD-B30F-47DD-8627-E2171D5E83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61B1C1DE-4201-4989-BE65-41ADC2472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0A9092BE-A36C-4833-8E71-2850F4AF7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806398CC-D327-4E06-838C-31119BD56F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1E3F0C5B-76A9-4A8F-A1CB-35C0DE83A8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70A741CC-E736-448A-A94E-5C8BB9711D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202722D1-549B-407E-BF75-2A1E8DB5BA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5CA8D742-18BD-41B5-9C00-FCFFAED257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8BF81081-4C33-488E-A37E-B95567D0BF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462F0DE0-CEBA-420B-8032-FB60893B8E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79C8D19E-E3D6-45A6-BCA2-5918A37D7A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43280283-E04A-43CA-BFA1-F285486A2F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38328CB6-0FC5-4AEA-BC7E-489267CB6F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551AB08-9F09-4C91-B19E-AD7E572EF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793" y="4614902"/>
            <a:ext cx="8081960" cy="94395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FUCK YOU MONEY!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D01C1C-330A-44C5-B214-C133D095D5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45278" y="235782"/>
            <a:ext cx="8081960" cy="522636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algn="ctr"/>
            <a:r>
              <a:rPr lang="en-US" sz="3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BONUS VIDEO &amp; BOOK</a:t>
            </a:r>
          </a:p>
        </p:txBody>
      </p:sp>
      <p:sp>
        <p:nvSpPr>
          <p:cNvPr id="32" name="Isosceles Triangle 39">
            <a:extLst>
              <a:ext uri="{FF2B5EF4-FFF2-40B4-BE49-F238E27FC236}">
                <a16:creationId xmlns:a16="http://schemas.microsoft.com/office/drawing/2014/main" id="{4F37E7FB-7372-47E3-914E-7CF7E94B1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892384" y="4386808"/>
            <a:ext cx="407233" cy="351063"/>
          </a:xfrm>
          <a:prstGeom prst="triangle">
            <a:avLst/>
          </a:prstGeom>
          <a:solidFill>
            <a:srgbClr val="46D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6E168E2-3256-43A5-9298-9E5A6AE8F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2847" y="954593"/>
            <a:ext cx="6086306" cy="3432215"/>
          </a:xfrm>
          <a:prstGeom prst="rect">
            <a:avLst/>
          </a:prstGeom>
          <a:solidFill>
            <a:schemeClr val="bg1"/>
          </a:solidFill>
          <a:ln w="19050">
            <a:solidFill>
              <a:srgbClr val="46D5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nline Media 1" title="The Position of Fuck You by jlcollinsnh">
            <a:hlinkClick r:id="" action="ppaction://media"/>
            <a:extLst>
              <a:ext uri="{FF2B5EF4-FFF2-40B4-BE49-F238E27FC236}">
                <a16:creationId xmlns:a16="http://schemas.microsoft.com/office/drawing/2014/main" id="{BEC8A41D-2F62-4277-8D90-40A745E2958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352800" y="1120792"/>
            <a:ext cx="5486400" cy="3099816"/>
          </a:xfrm>
          <a:prstGeom prst="rect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301834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green plant on brown round coins">
            <a:extLst>
              <a:ext uri="{FF2B5EF4-FFF2-40B4-BE49-F238E27FC236}">
                <a16:creationId xmlns:a16="http://schemas.microsoft.com/office/drawing/2014/main" id="{F56D69E2-0D06-441D-BA98-2CC3035678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23298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2D8CAD-FC54-43BC-867C-FD967318E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29" y="1575027"/>
            <a:ext cx="4946275" cy="2258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dirty="0"/>
              <a:t>WHAT IS INVESTING?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29B0EB-2A60-4404-84C8-149E49CFB9F1}"/>
              </a:ext>
            </a:extLst>
          </p:cNvPr>
          <p:cNvSpPr txBox="1"/>
          <p:nvPr/>
        </p:nvSpPr>
        <p:spPr>
          <a:xfrm>
            <a:off x="481029" y="4820575"/>
            <a:ext cx="44549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ALLOCATION OF FUNDS* IN ANTICIPATION OF A PROFIT OR RETURN ON THE ORIGINAL VALUE OF THE ALLOCATED AMOUNT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0FFE21D-C82B-4897-880A-8FF0F9736966}"/>
              </a:ext>
            </a:extLst>
          </p:cNvPr>
          <p:cNvSpPr txBox="1"/>
          <p:nvPr/>
        </p:nvSpPr>
        <p:spPr>
          <a:xfrm>
            <a:off x="430680" y="6439542"/>
            <a:ext cx="92755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*ANYTHING OF MONETARY VALUE</a:t>
            </a:r>
          </a:p>
        </p:txBody>
      </p:sp>
    </p:spTree>
    <p:extLst>
      <p:ext uri="{BB962C8B-B14F-4D97-AF65-F5344CB8AC3E}">
        <p14:creationId xmlns:p14="http://schemas.microsoft.com/office/powerpoint/2010/main" val="24299425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1 U.S.A dollar banknotes">
            <a:extLst>
              <a:ext uri="{FF2B5EF4-FFF2-40B4-BE49-F238E27FC236}">
                <a16:creationId xmlns:a16="http://schemas.microsoft.com/office/drawing/2014/main" id="{F119E19D-648E-4806-ADDF-A505C115A6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8" t="9091"/>
          <a:stretch/>
        </p:blipFill>
        <p:spPr bwMode="auto">
          <a:xfrm>
            <a:off x="0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0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E8A4A2-9A22-48CC-99E4-2C870358B798}"/>
              </a:ext>
            </a:extLst>
          </p:cNvPr>
          <p:cNvSpPr txBox="1"/>
          <p:nvPr/>
        </p:nvSpPr>
        <p:spPr>
          <a:xfrm>
            <a:off x="7848600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dirty="0">
                <a:latin typeface="+mj-lt"/>
                <a:ea typeface="+mj-ea"/>
                <a:cs typeface="+mj-cs"/>
              </a:rPr>
              <a:t>WHY SHOULD YOU BE INVESTING?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phic 3" descr="Dollar with solid fill">
            <a:extLst>
              <a:ext uri="{FF2B5EF4-FFF2-40B4-BE49-F238E27FC236}">
                <a16:creationId xmlns:a16="http://schemas.microsoft.com/office/drawing/2014/main" id="{754ACC85-1C3D-4399-9311-7E39C1315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5161" y="947691"/>
            <a:ext cx="914400" cy="914400"/>
          </a:xfrm>
          <a:prstGeom prst="rect">
            <a:avLst/>
          </a:prstGeom>
        </p:spPr>
      </p:pic>
      <p:pic>
        <p:nvPicPr>
          <p:cNvPr id="16" name="Graphic 15" descr="Dollar with solid fill">
            <a:extLst>
              <a:ext uri="{FF2B5EF4-FFF2-40B4-BE49-F238E27FC236}">
                <a16:creationId xmlns:a16="http://schemas.microsoft.com/office/drawing/2014/main" id="{36E0F16B-2CC4-4BC7-A40F-2A321E4798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4055" y="4671853"/>
            <a:ext cx="914400" cy="914400"/>
          </a:xfrm>
          <a:prstGeom prst="rect">
            <a:avLst/>
          </a:prstGeom>
        </p:spPr>
      </p:pic>
      <p:pic>
        <p:nvPicPr>
          <p:cNvPr id="17" name="Graphic 16" descr="Dollar with solid fill">
            <a:extLst>
              <a:ext uri="{FF2B5EF4-FFF2-40B4-BE49-F238E27FC236}">
                <a16:creationId xmlns:a16="http://schemas.microsoft.com/office/drawing/2014/main" id="{9B12AA10-A113-40DF-837A-DB401A05B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4055" y="2809772"/>
            <a:ext cx="914400" cy="914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207271-1298-4A27-AEAC-A6F8F67031B3}"/>
              </a:ext>
            </a:extLst>
          </p:cNvPr>
          <p:cNvSpPr txBox="1"/>
          <p:nvPr/>
        </p:nvSpPr>
        <p:spPr>
          <a:xfrm>
            <a:off x="1454269" y="889382"/>
            <a:ext cx="6153894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highlight>
                  <a:srgbClr val="008000"/>
                </a:highlight>
              </a:rPr>
              <a:t>EXPONENTIALLY GROW YOUR MONEY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A0951E-6802-4E17-ABE9-A931D5A0DEB2}"/>
              </a:ext>
            </a:extLst>
          </p:cNvPr>
          <p:cNvSpPr txBox="1"/>
          <p:nvPr/>
        </p:nvSpPr>
        <p:spPr>
          <a:xfrm>
            <a:off x="1519561" y="2809772"/>
            <a:ext cx="6153894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highlight>
                  <a:srgbClr val="008000"/>
                </a:highlight>
              </a:rPr>
              <a:t>TAKE ADVANTAGE OF COMPOUND INTEREST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BFA71F-C60E-4CE0-B912-3390267F04A2}"/>
              </a:ext>
            </a:extLst>
          </p:cNvPr>
          <p:cNvSpPr txBox="1"/>
          <p:nvPr/>
        </p:nvSpPr>
        <p:spPr>
          <a:xfrm>
            <a:off x="1528249" y="4671853"/>
            <a:ext cx="6153894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highlight>
                  <a:srgbClr val="008000"/>
                </a:highlight>
              </a:rPr>
              <a:t>CONTROL YOUR FINANCIAL FUTURE</a:t>
            </a:r>
          </a:p>
        </p:txBody>
      </p:sp>
    </p:spTree>
    <p:extLst>
      <p:ext uri="{BB962C8B-B14F-4D97-AF65-F5344CB8AC3E}">
        <p14:creationId xmlns:p14="http://schemas.microsoft.com/office/powerpoint/2010/main" val="10485196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411CF56A-BDA4-434D-B6F9-8D1A3BC140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1" b="34625"/>
          <a:stretch/>
        </p:blipFill>
        <p:spPr>
          <a:xfrm>
            <a:off x="-3046" y="0"/>
            <a:ext cx="4630139" cy="6063449"/>
          </a:xfrm>
          <a:prstGeom prst="rect">
            <a:avLst/>
          </a:prstGeom>
        </p:spPr>
      </p:pic>
      <p:pic>
        <p:nvPicPr>
          <p:cNvPr id="7" name="Picture 6" descr="A picture containing timeline&#10;&#10;Description automatically generated">
            <a:extLst>
              <a:ext uri="{FF2B5EF4-FFF2-40B4-BE49-F238E27FC236}">
                <a16:creationId xmlns:a16="http://schemas.microsoft.com/office/drawing/2014/main" id="{73E08FAB-987F-4903-8C8F-DFE0A18AE1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89" b="5847"/>
          <a:stretch/>
        </p:blipFill>
        <p:spPr>
          <a:xfrm>
            <a:off x="4901780" y="1071563"/>
            <a:ext cx="7290218" cy="524229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11F33E9-7FED-450C-BEEA-8CF585EEB247}"/>
              </a:ext>
            </a:extLst>
          </p:cNvPr>
          <p:cNvSpPr txBox="1"/>
          <p:nvPr/>
        </p:nvSpPr>
        <p:spPr>
          <a:xfrm>
            <a:off x="4627091" y="32117"/>
            <a:ext cx="76700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WHO SHOULD BE INVESTING?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29D658-FD56-4BFC-9F94-9E4A758FEA9F}"/>
              </a:ext>
            </a:extLst>
          </p:cNvPr>
          <p:cNvSpPr txBox="1"/>
          <p:nvPr/>
        </p:nvSpPr>
        <p:spPr>
          <a:xfrm>
            <a:off x="76200" y="6479377"/>
            <a:ext cx="12115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effectLst/>
                <a:latin typeface="PT Sans"/>
              </a:rPr>
              <a:t>The </a:t>
            </a:r>
            <a:r>
              <a:rPr lang="en-US" sz="1400" b="1" i="0" u="none" strike="noStrike" dirty="0">
                <a:effectLst/>
                <a:latin typeface="PT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Federal Reserve reports</a:t>
            </a:r>
            <a:r>
              <a:rPr lang="en-US" sz="1400" b="0" i="0" dirty="0">
                <a:effectLst/>
                <a:latin typeface="PT Sans"/>
              </a:rPr>
              <a:t> that 39% of Americans don't have enough money on hand to cover a $400 emergency.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4807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Businessperson on a computer">
            <a:extLst>
              <a:ext uri="{FF2B5EF4-FFF2-40B4-BE49-F238E27FC236}">
                <a16:creationId xmlns:a16="http://schemas.microsoft.com/office/drawing/2014/main" id="{D42C0AB7-EB21-4E06-BDEC-9836C88E2B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"/>
            <a:ext cx="12192000" cy="6857990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53278EF-7501-46E0-BC6F-CA63EF6739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2120" y="839535"/>
            <a:ext cx="6781602" cy="5027349"/>
          </a:xfrm>
          <a:custGeom>
            <a:avLst/>
            <a:gdLst>
              <a:gd name="connsiteX0" fmla="*/ 5796655 w 6781602"/>
              <a:gd name="connsiteY0" fmla="*/ 1003496 h 5027349"/>
              <a:gd name="connsiteX1" fmla="*/ 6383378 w 6781602"/>
              <a:gd name="connsiteY1" fmla="*/ 1003496 h 5027349"/>
              <a:gd name="connsiteX2" fmla="*/ 6474618 w 6781602"/>
              <a:gd name="connsiteY2" fmla="*/ 1056522 h 5027349"/>
              <a:gd name="connsiteX3" fmla="*/ 6767346 w 6781602"/>
              <a:gd name="connsiteY3" fmla="*/ 1562802 h 5027349"/>
              <a:gd name="connsiteX4" fmla="*/ 6767346 w 6781602"/>
              <a:gd name="connsiteY4" fmla="*/ 1666330 h 5027349"/>
              <a:gd name="connsiteX5" fmla="*/ 6474618 w 6781602"/>
              <a:gd name="connsiteY5" fmla="*/ 2172610 h 5027349"/>
              <a:gd name="connsiteX6" fmla="*/ 6383378 w 6781602"/>
              <a:gd name="connsiteY6" fmla="*/ 2225637 h 5027349"/>
              <a:gd name="connsiteX7" fmla="*/ 5796655 w 6781602"/>
              <a:gd name="connsiteY7" fmla="*/ 2225637 h 5027349"/>
              <a:gd name="connsiteX8" fmla="*/ 5706680 w 6781602"/>
              <a:gd name="connsiteY8" fmla="*/ 2172610 h 5027349"/>
              <a:gd name="connsiteX9" fmla="*/ 5412686 w 6781602"/>
              <a:gd name="connsiteY9" fmla="*/ 1666330 h 5027349"/>
              <a:gd name="connsiteX10" fmla="*/ 5412686 w 6781602"/>
              <a:gd name="connsiteY10" fmla="*/ 1562802 h 5027349"/>
              <a:gd name="connsiteX11" fmla="*/ 5706680 w 6781602"/>
              <a:gd name="connsiteY11" fmla="*/ 1056522 h 5027349"/>
              <a:gd name="connsiteX12" fmla="*/ 5796655 w 6781602"/>
              <a:gd name="connsiteY12" fmla="*/ 1003496 h 5027349"/>
              <a:gd name="connsiteX13" fmla="*/ 1638118 w 6781602"/>
              <a:gd name="connsiteY13" fmla="*/ 0 h 5027349"/>
              <a:gd name="connsiteX14" fmla="*/ 4051638 w 6781602"/>
              <a:gd name="connsiteY14" fmla="*/ 0 h 5027349"/>
              <a:gd name="connsiteX15" fmla="*/ 4426960 w 6781602"/>
              <a:gd name="connsiteY15" fmla="*/ 218128 h 5027349"/>
              <a:gd name="connsiteX16" fmla="*/ 5631113 w 6781602"/>
              <a:gd name="connsiteY16" fmla="*/ 2300740 h 5027349"/>
              <a:gd name="connsiteX17" fmla="*/ 5631113 w 6781602"/>
              <a:gd name="connsiteY17" fmla="*/ 2726611 h 5027349"/>
              <a:gd name="connsiteX18" fmla="*/ 5184003 w 6781602"/>
              <a:gd name="connsiteY18" fmla="*/ 3499898 h 5027349"/>
              <a:gd name="connsiteX19" fmla="*/ 5179849 w 6781602"/>
              <a:gd name="connsiteY19" fmla="*/ 3507081 h 5027349"/>
              <a:gd name="connsiteX20" fmla="*/ 5161054 w 6781602"/>
              <a:gd name="connsiteY20" fmla="*/ 3493907 h 5027349"/>
              <a:gd name="connsiteX21" fmla="*/ 5074850 w 6781602"/>
              <a:gd name="connsiteY21" fmla="*/ 3469060 h 5027349"/>
              <a:gd name="connsiteX22" fmla="*/ 4002084 w 6781602"/>
              <a:gd name="connsiteY22" fmla="*/ 3469060 h 5027349"/>
              <a:gd name="connsiteX23" fmla="*/ 3848833 w 6781602"/>
              <a:gd name="connsiteY23" fmla="*/ 3554248 h 5027349"/>
              <a:gd name="connsiteX24" fmla="*/ 3312449 w 6781602"/>
              <a:gd name="connsiteY24" fmla="*/ 4472382 h 5027349"/>
              <a:gd name="connsiteX25" fmla="*/ 3312449 w 6781602"/>
              <a:gd name="connsiteY25" fmla="*/ 4649068 h 5027349"/>
              <a:gd name="connsiteX26" fmla="*/ 3486748 w 6781602"/>
              <a:gd name="connsiteY26" fmla="*/ 4947416 h 5027349"/>
              <a:gd name="connsiteX27" fmla="*/ 3533445 w 6781602"/>
              <a:gd name="connsiteY27" fmla="*/ 5027349 h 5027349"/>
              <a:gd name="connsiteX28" fmla="*/ 3462401 w 6781602"/>
              <a:gd name="connsiteY28" fmla="*/ 5027349 h 5027349"/>
              <a:gd name="connsiteX29" fmla="*/ 1638118 w 6781602"/>
              <a:gd name="connsiteY29" fmla="*/ 5027349 h 5027349"/>
              <a:gd name="connsiteX30" fmla="*/ 1268010 w 6781602"/>
              <a:gd name="connsiteY30" fmla="*/ 4809219 h 5027349"/>
              <a:gd name="connsiteX31" fmla="*/ 58645 w 6781602"/>
              <a:gd name="connsiteY31" fmla="*/ 2726611 h 5027349"/>
              <a:gd name="connsiteX32" fmla="*/ 58645 w 6781602"/>
              <a:gd name="connsiteY32" fmla="*/ 2300740 h 5027349"/>
              <a:gd name="connsiteX33" fmla="*/ 1268010 w 6781602"/>
              <a:gd name="connsiteY33" fmla="*/ 218128 h 5027349"/>
              <a:gd name="connsiteX34" fmla="*/ 1638118 w 6781602"/>
              <a:gd name="connsiteY34" fmla="*/ 0 h 5027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781602" h="5027349">
                <a:moveTo>
                  <a:pt x="5796655" y="1003496"/>
                </a:moveTo>
                <a:cubicBezTo>
                  <a:pt x="5796655" y="1003496"/>
                  <a:pt x="5796655" y="1003496"/>
                  <a:pt x="6383378" y="1003496"/>
                </a:cubicBezTo>
                <a:cubicBezTo>
                  <a:pt x="6421395" y="1003496"/>
                  <a:pt x="6455609" y="1023697"/>
                  <a:pt x="6474618" y="1056522"/>
                </a:cubicBezTo>
                <a:cubicBezTo>
                  <a:pt x="6474618" y="1056522"/>
                  <a:pt x="6474618" y="1056522"/>
                  <a:pt x="6767346" y="1562802"/>
                </a:cubicBezTo>
                <a:cubicBezTo>
                  <a:pt x="6786354" y="1594366"/>
                  <a:pt x="6786354" y="1634767"/>
                  <a:pt x="6767346" y="1666330"/>
                </a:cubicBezTo>
                <a:cubicBezTo>
                  <a:pt x="6767346" y="1666330"/>
                  <a:pt x="6767346" y="1666330"/>
                  <a:pt x="6474618" y="2172610"/>
                </a:cubicBezTo>
                <a:cubicBezTo>
                  <a:pt x="6455609" y="2205437"/>
                  <a:pt x="6421395" y="2225637"/>
                  <a:pt x="6383378" y="2225637"/>
                </a:cubicBezTo>
                <a:cubicBezTo>
                  <a:pt x="6383378" y="2225637"/>
                  <a:pt x="6383378" y="2225637"/>
                  <a:pt x="5796655" y="2225637"/>
                </a:cubicBezTo>
                <a:cubicBezTo>
                  <a:pt x="5759904" y="2225637"/>
                  <a:pt x="5724423" y="2205437"/>
                  <a:pt x="5706680" y="2172610"/>
                </a:cubicBezTo>
                <a:cubicBezTo>
                  <a:pt x="5706680" y="2172610"/>
                  <a:pt x="5706680" y="2172610"/>
                  <a:pt x="5412686" y="1666330"/>
                </a:cubicBezTo>
                <a:cubicBezTo>
                  <a:pt x="5393677" y="1634767"/>
                  <a:pt x="5393677" y="1594366"/>
                  <a:pt x="5412686" y="1562802"/>
                </a:cubicBezTo>
                <a:cubicBezTo>
                  <a:pt x="5412686" y="1562802"/>
                  <a:pt x="5412686" y="1562802"/>
                  <a:pt x="5706680" y="1056522"/>
                </a:cubicBezTo>
                <a:cubicBezTo>
                  <a:pt x="5724423" y="1023697"/>
                  <a:pt x="5759904" y="1003496"/>
                  <a:pt x="5796655" y="1003496"/>
                </a:cubicBezTo>
                <a:close/>
                <a:moveTo>
                  <a:pt x="1638118" y="0"/>
                </a:moveTo>
                <a:cubicBezTo>
                  <a:pt x="1638118" y="0"/>
                  <a:pt x="1638118" y="0"/>
                  <a:pt x="4051638" y="0"/>
                </a:cubicBezTo>
                <a:cubicBezTo>
                  <a:pt x="4208022" y="0"/>
                  <a:pt x="4348769" y="83096"/>
                  <a:pt x="4426960" y="218128"/>
                </a:cubicBezTo>
                <a:cubicBezTo>
                  <a:pt x="4426960" y="218128"/>
                  <a:pt x="4426960" y="218128"/>
                  <a:pt x="5631113" y="2300740"/>
                </a:cubicBezTo>
                <a:cubicBezTo>
                  <a:pt x="5709306" y="2430577"/>
                  <a:pt x="5709306" y="2596771"/>
                  <a:pt x="5631113" y="2726611"/>
                </a:cubicBezTo>
                <a:cubicBezTo>
                  <a:pt x="5631113" y="2726611"/>
                  <a:pt x="5631113" y="2726611"/>
                  <a:pt x="5184003" y="3499898"/>
                </a:cubicBezTo>
                <a:lnTo>
                  <a:pt x="5179849" y="3507081"/>
                </a:lnTo>
                <a:lnTo>
                  <a:pt x="5161054" y="3493907"/>
                </a:lnTo>
                <a:cubicBezTo>
                  <a:pt x="5133118" y="3478526"/>
                  <a:pt x="5101988" y="3469060"/>
                  <a:pt x="5074850" y="3469060"/>
                </a:cubicBezTo>
                <a:cubicBezTo>
                  <a:pt x="5074850" y="3469060"/>
                  <a:pt x="5074850" y="3469060"/>
                  <a:pt x="4002084" y="3469060"/>
                </a:cubicBezTo>
                <a:cubicBezTo>
                  <a:pt x="3944615" y="3469060"/>
                  <a:pt x="3874374" y="3506922"/>
                  <a:pt x="3848833" y="3554248"/>
                </a:cubicBezTo>
                <a:cubicBezTo>
                  <a:pt x="3848833" y="3554248"/>
                  <a:pt x="3848833" y="3554248"/>
                  <a:pt x="3312449" y="4472382"/>
                </a:cubicBezTo>
                <a:cubicBezTo>
                  <a:pt x="3283714" y="4522863"/>
                  <a:pt x="3283714" y="4598585"/>
                  <a:pt x="3312449" y="4649068"/>
                </a:cubicBezTo>
                <a:cubicBezTo>
                  <a:pt x="3312449" y="4649068"/>
                  <a:pt x="3312449" y="4649068"/>
                  <a:pt x="3486748" y="4947416"/>
                </a:cubicBezTo>
                <a:lnTo>
                  <a:pt x="3533445" y="5027349"/>
                </a:lnTo>
                <a:lnTo>
                  <a:pt x="3462401" y="5027349"/>
                </a:lnTo>
                <a:cubicBezTo>
                  <a:pt x="3108857" y="5027349"/>
                  <a:pt x="2543189" y="5027349"/>
                  <a:pt x="1638118" y="5027349"/>
                </a:cubicBezTo>
                <a:cubicBezTo>
                  <a:pt x="1486947" y="5027349"/>
                  <a:pt x="1340989" y="4944252"/>
                  <a:pt x="1268010" y="4809219"/>
                </a:cubicBezTo>
                <a:cubicBezTo>
                  <a:pt x="1268010" y="4809219"/>
                  <a:pt x="1268010" y="4809219"/>
                  <a:pt x="58645" y="2726611"/>
                </a:cubicBezTo>
                <a:cubicBezTo>
                  <a:pt x="-19548" y="2596771"/>
                  <a:pt x="-19548" y="2430577"/>
                  <a:pt x="58645" y="2300740"/>
                </a:cubicBezTo>
                <a:cubicBezTo>
                  <a:pt x="58645" y="2300740"/>
                  <a:pt x="58645" y="2300740"/>
                  <a:pt x="1268010" y="218128"/>
                </a:cubicBezTo>
                <a:cubicBezTo>
                  <a:pt x="1340989" y="83096"/>
                  <a:pt x="1486947" y="0"/>
                  <a:pt x="16381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DAA258-EF03-4060-9A30-8E623F042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3188" y="498235"/>
            <a:ext cx="5840231" cy="407189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WHERE </a:t>
            </a:r>
            <a:br>
              <a:rPr lang="en-US" sz="6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6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SHOULD </a:t>
            </a:r>
            <a:br>
              <a:rPr lang="en-US" sz="6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6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YOU BE INVESTING?</a:t>
            </a:r>
          </a:p>
        </p:txBody>
      </p:sp>
      <p:sp>
        <p:nvSpPr>
          <p:cNvPr id="23" name="Freeform: Shape 18">
            <a:extLst>
              <a:ext uri="{FF2B5EF4-FFF2-40B4-BE49-F238E27FC236}">
                <a16:creationId xmlns:a16="http://schemas.microsoft.com/office/drawing/2014/main" id="{F5326998-025B-4685-A6F0-C8F498C3B3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83018" y="4308594"/>
            <a:ext cx="2492744" cy="2183328"/>
          </a:xfrm>
          <a:custGeom>
            <a:avLst/>
            <a:gdLst>
              <a:gd name="connsiteX0" fmla="*/ 853538 w 2991693"/>
              <a:gd name="connsiteY0" fmla="*/ 0 h 2651787"/>
              <a:gd name="connsiteX1" fmla="*/ 2141030 w 2991693"/>
              <a:gd name="connsiteY1" fmla="*/ 0 h 2651787"/>
              <a:gd name="connsiteX2" fmla="*/ 2324957 w 2991693"/>
              <a:gd name="connsiteY2" fmla="*/ 103466 h 2651787"/>
              <a:gd name="connsiteX3" fmla="*/ 2968702 w 2991693"/>
              <a:gd name="connsiteY3" fmla="*/ 1218596 h 2651787"/>
              <a:gd name="connsiteX4" fmla="*/ 2968702 w 2991693"/>
              <a:gd name="connsiteY4" fmla="*/ 1433192 h 2651787"/>
              <a:gd name="connsiteX5" fmla="*/ 2324957 w 2991693"/>
              <a:gd name="connsiteY5" fmla="*/ 2548321 h 2651787"/>
              <a:gd name="connsiteX6" fmla="*/ 2141030 w 2991693"/>
              <a:gd name="connsiteY6" fmla="*/ 2651787 h 2651787"/>
              <a:gd name="connsiteX7" fmla="*/ 853538 w 2991693"/>
              <a:gd name="connsiteY7" fmla="*/ 2651787 h 2651787"/>
              <a:gd name="connsiteX8" fmla="*/ 669612 w 2991693"/>
              <a:gd name="connsiteY8" fmla="*/ 2548321 h 2651787"/>
              <a:gd name="connsiteX9" fmla="*/ 25866 w 2991693"/>
              <a:gd name="connsiteY9" fmla="*/ 1433192 h 2651787"/>
              <a:gd name="connsiteX10" fmla="*/ 25866 w 2991693"/>
              <a:gd name="connsiteY10" fmla="*/ 1218596 h 2651787"/>
              <a:gd name="connsiteX11" fmla="*/ 669612 w 2991693"/>
              <a:gd name="connsiteY11" fmla="*/ 103466 h 2651787"/>
              <a:gd name="connsiteX12" fmla="*/ 853538 w 2991693"/>
              <a:gd name="connsiteY12" fmla="*/ 0 h 265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991693" h="2651787">
                <a:moveTo>
                  <a:pt x="853538" y="0"/>
                </a:moveTo>
                <a:cubicBezTo>
                  <a:pt x="2141030" y="0"/>
                  <a:pt x="2141030" y="0"/>
                  <a:pt x="2141030" y="0"/>
                </a:cubicBezTo>
                <a:cubicBezTo>
                  <a:pt x="2206170" y="0"/>
                  <a:pt x="2290471" y="45985"/>
                  <a:pt x="2324957" y="103466"/>
                </a:cubicBezTo>
                <a:cubicBezTo>
                  <a:pt x="2968702" y="1218596"/>
                  <a:pt x="2968702" y="1218596"/>
                  <a:pt x="2968702" y="1218596"/>
                </a:cubicBezTo>
                <a:cubicBezTo>
                  <a:pt x="2999357" y="1279909"/>
                  <a:pt x="2999357" y="1371878"/>
                  <a:pt x="2968702" y="1433192"/>
                </a:cubicBezTo>
                <a:cubicBezTo>
                  <a:pt x="2324957" y="2548321"/>
                  <a:pt x="2324957" y="2548321"/>
                  <a:pt x="2324957" y="2548321"/>
                </a:cubicBezTo>
                <a:cubicBezTo>
                  <a:pt x="2290471" y="2605803"/>
                  <a:pt x="2206170" y="2651787"/>
                  <a:pt x="2141030" y="2651787"/>
                </a:cubicBezTo>
                <a:lnTo>
                  <a:pt x="853538" y="2651787"/>
                </a:lnTo>
                <a:cubicBezTo>
                  <a:pt x="784566" y="2651787"/>
                  <a:pt x="700266" y="2605803"/>
                  <a:pt x="669612" y="2548321"/>
                </a:cubicBezTo>
                <a:cubicBezTo>
                  <a:pt x="25866" y="1433192"/>
                  <a:pt x="25866" y="1433192"/>
                  <a:pt x="25866" y="1433192"/>
                </a:cubicBezTo>
                <a:cubicBezTo>
                  <a:pt x="-8621" y="1371878"/>
                  <a:pt x="-8621" y="1279909"/>
                  <a:pt x="25866" y="1218596"/>
                </a:cubicBezTo>
                <a:cubicBezTo>
                  <a:pt x="669612" y="103466"/>
                  <a:pt x="669612" y="103466"/>
                  <a:pt x="669612" y="103466"/>
                </a:cubicBezTo>
                <a:cubicBezTo>
                  <a:pt x="700266" y="45985"/>
                  <a:pt x="784566" y="0"/>
                  <a:pt x="853538" y="0"/>
                </a:cubicBezTo>
                <a:close/>
              </a:path>
            </a:pathLst>
          </a:custGeom>
          <a:solidFill>
            <a:srgbClr val="FFFFFF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Content Placeholder 5" descr="Stock exchange numbers">
            <a:extLst>
              <a:ext uri="{FF2B5EF4-FFF2-40B4-BE49-F238E27FC236}">
                <a16:creationId xmlns:a16="http://schemas.microsoft.com/office/drawing/2014/main" id="{C9F4A2CB-C239-4071-A22D-616AA66430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5" r="12148" b="4"/>
          <a:stretch/>
        </p:blipFill>
        <p:spPr>
          <a:xfrm>
            <a:off x="6128530" y="1890372"/>
            <a:ext cx="1307977" cy="1127267"/>
          </a:xfrm>
          <a:custGeom>
            <a:avLst/>
            <a:gdLst/>
            <a:ahLst/>
            <a:cxnLst/>
            <a:rect l="l" t="t" r="r" b="b"/>
            <a:pathLst>
              <a:path w="2278184" h="1963430">
                <a:moveTo>
                  <a:pt x="649972" y="0"/>
                </a:moveTo>
                <a:cubicBezTo>
                  <a:pt x="1630402" y="0"/>
                  <a:pt x="1630402" y="0"/>
                  <a:pt x="1630402" y="0"/>
                </a:cubicBezTo>
                <a:cubicBezTo>
                  <a:pt x="1680006" y="0"/>
                  <a:pt x="1744201" y="34048"/>
                  <a:pt x="1770463" y="76608"/>
                </a:cubicBezTo>
                <a:cubicBezTo>
                  <a:pt x="2260676" y="902270"/>
                  <a:pt x="2260676" y="902270"/>
                  <a:pt x="2260676" y="902270"/>
                </a:cubicBezTo>
                <a:cubicBezTo>
                  <a:pt x="2284020" y="947667"/>
                  <a:pt x="2284020" y="1015763"/>
                  <a:pt x="2260676" y="1061161"/>
                </a:cubicBezTo>
                <a:cubicBezTo>
                  <a:pt x="1770463" y="1886822"/>
                  <a:pt x="1770463" y="1886822"/>
                  <a:pt x="1770463" y="1886822"/>
                </a:cubicBezTo>
                <a:cubicBezTo>
                  <a:pt x="1744201" y="1929383"/>
                  <a:pt x="1680006" y="1963430"/>
                  <a:pt x="1630402" y="1963430"/>
                </a:cubicBezTo>
                <a:lnTo>
                  <a:pt x="649972" y="1963430"/>
                </a:lnTo>
                <a:cubicBezTo>
                  <a:pt x="597450" y="1963430"/>
                  <a:pt x="533255" y="1929383"/>
                  <a:pt x="509912" y="1886822"/>
                </a:cubicBezTo>
                <a:cubicBezTo>
                  <a:pt x="19697" y="1061161"/>
                  <a:pt x="19697" y="1061161"/>
                  <a:pt x="19697" y="1061161"/>
                </a:cubicBezTo>
                <a:cubicBezTo>
                  <a:pt x="-6565" y="1015763"/>
                  <a:pt x="-6565" y="947667"/>
                  <a:pt x="19697" y="902270"/>
                </a:cubicBezTo>
                <a:cubicBezTo>
                  <a:pt x="509912" y="76608"/>
                  <a:pt x="509912" y="76608"/>
                  <a:pt x="509912" y="76608"/>
                </a:cubicBezTo>
                <a:cubicBezTo>
                  <a:pt x="533255" y="34048"/>
                  <a:pt x="597450" y="0"/>
                  <a:pt x="649972" y="0"/>
                </a:cubicBezTo>
                <a:close/>
              </a:path>
            </a:pathLst>
          </a:custGeom>
        </p:spPr>
      </p:pic>
      <p:pic>
        <p:nvPicPr>
          <p:cNvPr id="9218" name="Picture 2" descr="gold and black round coin">
            <a:extLst>
              <a:ext uri="{FF2B5EF4-FFF2-40B4-BE49-F238E27FC236}">
                <a16:creationId xmlns:a16="http://schemas.microsoft.com/office/drawing/2014/main" id="{38A98D09-3D85-446E-815D-81952DD2B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484" y="4456590"/>
            <a:ext cx="2267533" cy="1917034"/>
          </a:xfrm>
          <a:prstGeom prst="hexagon">
            <a:avLst>
              <a:gd name="adj" fmla="val 27779"/>
              <a:gd name="vf" fmla="val 11547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1D1F46-75A0-422E-95E7-90363012824C}"/>
              </a:ext>
            </a:extLst>
          </p:cNvPr>
          <p:cNvSpPr txBox="1"/>
          <p:nvPr/>
        </p:nvSpPr>
        <p:spPr>
          <a:xfrm>
            <a:off x="1975282" y="4517410"/>
            <a:ext cx="237921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CRYPTO</a:t>
            </a:r>
          </a:p>
          <a:p>
            <a:r>
              <a:rPr lang="en-US" sz="1600" dirty="0">
                <a:solidFill>
                  <a:schemeClr val="bg1"/>
                </a:solidFill>
              </a:rPr>
              <a:t>FOREX</a:t>
            </a:r>
          </a:p>
          <a:p>
            <a:r>
              <a:rPr lang="en-US" sz="1600" dirty="0">
                <a:solidFill>
                  <a:schemeClr val="bg1"/>
                </a:solidFill>
              </a:rPr>
              <a:t>MONEY MARKET</a:t>
            </a:r>
          </a:p>
          <a:p>
            <a:r>
              <a:rPr lang="en-US" sz="1600" dirty="0">
                <a:solidFill>
                  <a:schemeClr val="bg1"/>
                </a:solidFill>
              </a:rPr>
              <a:t>PEER TO PEER LENDING</a:t>
            </a:r>
          </a:p>
          <a:p>
            <a:r>
              <a:rPr lang="en-US" sz="1600" dirty="0">
                <a:solidFill>
                  <a:schemeClr val="bg1"/>
                </a:solidFill>
              </a:rPr>
              <a:t>REAL ESTATE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249790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D776D29F-0A2C-4F75-8582-7C7DFCBD1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F4A162-0FB4-46BF-A42F-7064E93C7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711" y="2177996"/>
            <a:ext cx="4692588" cy="285836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7200" dirty="0">
                <a:solidFill>
                  <a:schemeClr val="bg1"/>
                </a:solidFill>
              </a:rPr>
              <a:t>WHEN SHOULD YOU BE INVESTING?</a:t>
            </a:r>
          </a:p>
        </p:txBody>
      </p:sp>
      <p:pic>
        <p:nvPicPr>
          <p:cNvPr id="10242" name="Picture 2" descr="time lapse photography of several burning US dollar banknotes">
            <a:extLst>
              <a:ext uri="{FF2B5EF4-FFF2-40B4-BE49-F238E27FC236}">
                <a16:creationId xmlns:a16="http://schemas.microsoft.com/office/drawing/2014/main" id="{0DDCAF56-FDBB-4590-9F1A-7288733B78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48" r="1" b="6031"/>
          <a:stretch/>
        </p:blipFill>
        <p:spPr bwMode="auto">
          <a:xfrm>
            <a:off x="5682343" y="1"/>
            <a:ext cx="6509657" cy="6857999"/>
          </a:xfrm>
          <a:custGeom>
            <a:avLst/>
            <a:gdLst/>
            <a:ahLst/>
            <a:cxnLst/>
            <a:rect l="l" t="t" r="r" b="b"/>
            <a:pathLst>
              <a:path w="650965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0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3" y="528850"/>
                  <a:pt x="335480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2" y="612658"/>
                </a:lnTo>
                <a:cubicBezTo>
                  <a:pt x="358987" y="604728"/>
                  <a:pt x="357230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8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5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509657" y="0"/>
                </a:lnTo>
                <a:lnTo>
                  <a:pt x="650965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0" y="6796804"/>
                </a:lnTo>
                <a:cubicBezTo>
                  <a:pt x="32161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5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7" y="6463490"/>
                </a:cubicBezTo>
                <a:cubicBezTo>
                  <a:pt x="116556" y="6431292"/>
                  <a:pt x="131034" y="6400429"/>
                  <a:pt x="146086" y="6363664"/>
                </a:cubicBezTo>
                <a:cubicBezTo>
                  <a:pt x="142275" y="6350899"/>
                  <a:pt x="131986" y="6331277"/>
                  <a:pt x="131034" y="6311084"/>
                </a:cubicBezTo>
                <a:cubicBezTo>
                  <a:pt x="127795" y="6246121"/>
                  <a:pt x="145513" y="6185351"/>
                  <a:pt x="173518" y="6127247"/>
                </a:cubicBezTo>
                <a:cubicBezTo>
                  <a:pt x="181899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5" y="6056948"/>
                </a:cubicBezTo>
                <a:cubicBezTo>
                  <a:pt x="243432" y="6050282"/>
                  <a:pt x="242863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1" y="5900735"/>
                  <a:pt x="264200" y="5897114"/>
                </a:cubicBezTo>
                <a:cubicBezTo>
                  <a:pt x="268199" y="5891590"/>
                  <a:pt x="274295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8" y="5779191"/>
                  <a:pt x="299823" y="5771953"/>
                  <a:pt x="302870" y="5765474"/>
                </a:cubicBezTo>
                <a:cubicBezTo>
                  <a:pt x="305728" y="5759378"/>
                  <a:pt x="310683" y="5754234"/>
                  <a:pt x="313730" y="5748136"/>
                </a:cubicBezTo>
                <a:cubicBezTo>
                  <a:pt x="321920" y="5731564"/>
                  <a:pt x="329541" y="5714607"/>
                  <a:pt x="338685" y="5695178"/>
                </a:cubicBezTo>
                <a:cubicBezTo>
                  <a:pt x="321541" y="5684320"/>
                  <a:pt x="331257" y="5669647"/>
                  <a:pt x="339447" y="5651360"/>
                </a:cubicBezTo>
                <a:cubicBezTo>
                  <a:pt x="347830" y="5632691"/>
                  <a:pt x="350497" y="5611164"/>
                  <a:pt x="353545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5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2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2" y="4346201"/>
                  <a:pt x="391265" y="4340674"/>
                  <a:pt x="392218" y="4335722"/>
                </a:cubicBezTo>
                <a:cubicBezTo>
                  <a:pt x="401743" y="4281810"/>
                  <a:pt x="387838" y="4231324"/>
                  <a:pt x="369547" y="4181603"/>
                </a:cubicBezTo>
                <a:cubicBezTo>
                  <a:pt x="367643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6" y="4078159"/>
                  <a:pt x="348211" y="4040058"/>
                  <a:pt x="331447" y="4003861"/>
                </a:cubicBezTo>
                <a:cubicBezTo>
                  <a:pt x="314494" y="3967091"/>
                  <a:pt x="300203" y="3932993"/>
                  <a:pt x="317349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3" y="3799258"/>
                  <a:pt x="307443" y="3784397"/>
                </a:cubicBezTo>
                <a:cubicBezTo>
                  <a:pt x="307443" y="3744770"/>
                  <a:pt x="297345" y="3709529"/>
                  <a:pt x="276771" y="3675238"/>
                </a:cubicBezTo>
                <a:cubicBezTo>
                  <a:pt x="268770" y="3661899"/>
                  <a:pt x="274106" y="3641134"/>
                  <a:pt x="272009" y="3623799"/>
                </a:cubicBezTo>
                <a:cubicBezTo>
                  <a:pt x="269533" y="3605509"/>
                  <a:pt x="267247" y="3586653"/>
                  <a:pt x="261720" y="3569124"/>
                </a:cubicBezTo>
                <a:cubicBezTo>
                  <a:pt x="247243" y="3523785"/>
                  <a:pt x="230859" y="3479015"/>
                  <a:pt x="215618" y="3433866"/>
                </a:cubicBezTo>
                <a:cubicBezTo>
                  <a:pt x="203045" y="3396719"/>
                  <a:pt x="212951" y="3360139"/>
                  <a:pt x="218286" y="3323372"/>
                </a:cubicBezTo>
                <a:cubicBezTo>
                  <a:pt x="221715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5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5" y="2966742"/>
                  <a:pt x="144560" y="2940455"/>
                  <a:pt x="128366" y="2910353"/>
                </a:cubicBezTo>
                <a:cubicBezTo>
                  <a:pt x="117318" y="2889587"/>
                  <a:pt x="109126" y="2866918"/>
                  <a:pt x="102268" y="2844248"/>
                </a:cubicBezTo>
                <a:cubicBezTo>
                  <a:pt x="93313" y="2813958"/>
                  <a:pt x="87978" y="2782716"/>
                  <a:pt x="79216" y="2752235"/>
                </a:cubicBezTo>
                <a:cubicBezTo>
                  <a:pt x="66072" y="2706131"/>
                  <a:pt x="55785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1" y="2360933"/>
                </a:cubicBezTo>
                <a:cubicBezTo>
                  <a:pt x="28541" y="2356744"/>
                  <a:pt x="36543" y="2344741"/>
                  <a:pt x="37877" y="2335405"/>
                </a:cubicBezTo>
                <a:cubicBezTo>
                  <a:pt x="41877" y="2307402"/>
                  <a:pt x="35971" y="2281683"/>
                  <a:pt x="23017" y="2254633"/>
                </a:cubicBezTo>
                <a:cubicBezTo>
                  <a:pt x="10824" y="2229296"/>
                  <a:pt x="12158" y="2197670"/>
                  <a:pt x="7395" y="2168903"/>
                </a:cubicBezTo>
                <a:cubicBezTo>
                  <a:pt x="5680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4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68" y="1851709"/>
                  <a:pt x="52545" y="1813610"/>
                  <a:pt x="68738" y="1768838"/>
                </a:cubicBezTo>
                <a:cubicBezTo>
                  <a:pt x="85886" y="1721785"/>
                  <a:pt x="112174" y="1676253"/>
                  <a:pt x="104363" y="1623675"/>
                </a:cubicBezTo>
                <a:cubicBezTo>
                  <a:pt x="99601" y="1591859"/>
                  <a:pt x="88551" y="1561189"/>
                  <a:pt x="81882" y="1529563"/>
                </a:cubicBezTo>
                <a:cubicBezTo>
                  <a:pt x="79597" y="1518324"/>
                  <a:pt x="79978" y="1505751"/>
                  <a:pt x="82264" y="1494509"/>
                </a:cubicBezTo>
                <a:cubicBezTo>
                  <a:pt x="92743" y="1440216"/>
                  <a:pt x="94266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6" y="1151600"/>
                </a:cubicBezTo>
                <a:cubicBezTo>
                  <a:pt x="100553" y="1134834"/>
                  <a:pt x="96553" y="1114449"/>
                  <a:pt x="98077" y="1095972"/>
                </a:cubicBezTo>
                <a:cubicBezTo>
                  <a:pt x="99409" y="1078826"/>
                  <a:pt x="99981" y="1061298"/>
                  <a:pt x="104363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3" y="949281"/>
                  <a:pt x="103219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6" y="694576"/>
                </a:cubicBezTo>
                <a:cubicBezTo>
                  <a:pt x="102268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2" y="531310"/>
                  <a:pt x="114080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6" y="340425"/>
                  <a:pt x="88551" y="300800"/>
                  <a:pt x="84930" y="261173"/>
                </a:cubicBezTo>
                <a:cubicBezTo>
                  <a:pt x="84168" y="252600"/>
                  <a:pt x="88933" y="243648"/>
                  <a:pt x="89313" y="234883"/>
                </a:cubicBezTo>
                <a:cubicBezTo>
                  <a:pt x="90266" y="207450"/>
                  <a:pt x="90457" y="180017"/>
                  <a:pt x="91026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8" y="85336"/>
                  <a:pt x="98077" y="66857"/>
                  <a:pt x="83217" y="47806"/>
                </a:cubicBezTo>
                <a:cubicBezTo>
                  <a:pt x="77453" y="40471"/>
                  <a:pt x="73691" y="32636"/>
                  <a:pt x="71206" y="24480"/>
                </a:cubicBezTo>
                <a:close/>
              </a:path>
            </a:pathLst>
          </a:custGeom>
          <a:noFill/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C4D41903-2C9D-4F9E-AA1F-6161F8A6F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40986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9E4574B5-C90E-412D-BAB0-B9F483290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40988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2CBEDD-D83E-4283-9C59-90F3C72C700D}"/>
              </a:ext>
            </a:extLst>
          </p:cNvPr>
          <p:cNvSpPr txBox="1"/>
          <p:nvPr/>
        </p:nvSpPr>
        <p:spPr>
          <a:xfrm>
            <a:off x="-11065" y="6272681"/>
            <a:ext cx="59020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We simply attempt to be fearful when others are greedy and to be greedy only when others are fearful</a:t>
            </a: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</a:rPr>
              <a:t> – WARREN BUFFETT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53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1387</TotalTime>
  <Words>1254</Words>
  <Application>Microsoft Office PowerPoint</Application>
  <PresentationFormat>Widescreen</PresentationFormat>
  <Paragraphs>149</Paragraphs>
  <Slides>47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62" baseType="lpstr">
      <vt:lpstr>Algerian</vt:lpstr>
      <vt:lpstr>Arial</vt:lpstr>
      <vt:lpstr>Arial</vt:lpstr>
      <vt:lpstr>Averta</vt:lpstr>
      <vt:lpstr>Calibri</vt:lpstr>
      <vt:lpstr>Calibri Light</vt:lpstr>
      <vt:lpstr>Modern No. 20</vt:lpstr>
      <vt:lpstr>Montserrat Classic</vt:lpstr>
      <vt:lpstr>Montserrat Classic Bold</vt:lpstr>
      <vt:lpstr>Montserrat Light</vt:lpstr>
      <vt:lpstr>Museo-Sans</vt:lpstr>
      <vt:lpstr>PT Sans</vt:lpstr>
      <vt:lpstr>SourceSansPro</vt:lpstr>
      <vt:lpstr>Office Theme</vt:lpstr>
      <vt:lpstr>1_Office Theme</vt:lpstr>
      <vt:lpstr>PowerPoint Presentation</vt:lpstr>
      <vt:lpstr>FACILITATOR</vt:lpstr>
      <vt:lpstr>HOUSEKEEPING</vt:lpstr>
      <vt:lpstr>LEARNING OBJECTIVES </vt:lpstr>
      <vt:lpstr>WHAT IS INVESTING?</vt:lpstr>
      <vt:lpstr>PowerPoint Presentation</vt:lpstr>
      <vt:lpstr>PowerPoint Presentation</vt:lpstr>
      <vt:lpstr>WHERE  SHOULD  YOU BE INVESTING?</vt:lpstr>
      <vt:lpstr>WHEN SHOULD YOU BE INVESTING?</vt:lpstr>
      <vt:lpstr>WHO DO YOU WORK FOR? </vt:lpstr>
      <vt:lpstr>WHAT’S YOUR PLAN?</vt:lpstr>
      <vt:lpstr>RULE OF 72</vt:lpstr>
      <vt:lpstr>PowerPoint Presentation</vt:lpstr>
      <vt:lpstr>PowerPoint Presentation</vt:lpstr>
      <vt:lpstr>YOU ARE GOING TO LOSE MONEY!!</vt:lpstr>
      <vt:lpstr>PowerPoint Presentation</vt:lpstr>
      <vt:lpstr>PowerPoint Presentation</vt:lpstr>
      <vt:lpstr>PowerPoint Presentation</vt:lpstr>
      <vt:lpstr>ASSET ALLOCATION</vt:lpstr>
      <vt:lpstr>REMOVE YOUR FEELINGS</vt:lpstr>
      <vt:lpstr>PowerPoint Presentation</vt:lpstr>
      <vt:lpstr>PowerPoint Presentation</vt:lpstr>
      <vt:lpstr>DOLLAR COST AVERAGING</vt:lpstr>
      <vt:lpstr>DOLLAR COST AVERAGING</vt:lpstr>
      <vt:lpstr>YOU HAVE TO PAY TAXES ON YOUR INVESTMENTS!!!</vt:lpstr>
      <vt:lpstr>PowerPoint Presentation</vt:lpstr>
      <vt:lpstr>STOCK MARKET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DIVIDENDS?</vt:lpstr>
      <vt:lpstr>RETURN ON INVESTMENT (PROFIT)</vt:lpstr>
      <vt:lpstr>PowerPoint Presentation</vt:lpstr>
      <vt:lpstr>HISTORICAL OVERVIEW</vt:lpstr>
      <vt:lpstr>WHAT HAPPENED TO GME, AMC, BB, ETC. </vt:lpstr>
      <vt:lpstr>PowerPoint Presentation</vt:lpstr>
      <vt:lpstr>PowerPoint Presentation</vt:lpstr>
      <vt:lpstr>FUCK YOU MONEY!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Deondre' Rutues</dc:creator>
  <cp:lastModifiedBy>Deondre' Rutues</cp:lastModifiedBy>
  <cp:revision>1</cp:revision>
  <dcterms:created xsi:type="dcterms:W3CDTF">2021-01-29T18:13:03Z</dcterms:created>
  <dcterms:modified xsi:type="dcterms:W3CDTF">2021-01-31T20:07:12Z</dcterms:modified>
</cp:coreProperties>
</file>